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changesInfos/changesInfo1.xml" ContentType="application/vnd.ms-powerpoint.changesinfo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92" r:id="rId5"/>
    <p:sldId id="276" r:id="rId6"/>
    <p:sldId id="297" r:id="rId7"/>
    <p:sldId id="322" r:id="rId8"/>
    <p:sldId id="323" r:id="rId9"/>
    <p:sldId id="294" r:id="rId10"/>
    <p:sldId id="302" r:id="rId11"/>
    <p:sldId id="307" r:id="rId12"/>
    <p:sldId id="304" r:id="rId13"/>
    <p:sldId id="303" r:id="rId14"/>
    <p:sldId id="305" r:id="rId15"/>
    <p:sldId id="306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7" r:id="rId24"/>
    <p:sldId id="318" r:id="rId25"/>
    <p:sldId id="319" r:id="rId26"/>
    <p:sldId id="315" r:id="rId27"/>
    <p:sldId id="321" r:id="rId28"/>
    <p:sldId id="288" r:id="rId29"/>
    <p:sldId id="295" r:id="rId30"/>
    <p:sldId id="316" r:id="rId31"/>
    <p:sldId id="289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6992"/>
    <a:srgbClr val="AEC2D8"/>
    <a:srgbClr val="98432A"/>
    <a:srgbClr val="D84400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B69560-AE37-9BF3-4B1D-84C39D59F50E}" v="76" dt="2024-11-28T11:37:18.409"/>
    <p1510:client id="{49CC267A-7A69-46F3-9D37-5687014290F7}" v="388" dt="2024-11-28T14:31:00.733"/>
    <p1510:client id="{74599264-3475-479B-A682-B96E3F8D6E48}" v="2" dt="2024-11-28T14:41:29.3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1" d="100"/>
          <a:sy n="71" d="100"/>
        </p:scale>
        <p:origin x="-456" y="24"/>
      </p:cViewPr>
      <p:guideLst>
        <p:guide orient="horz" pos="1536"/>
        <p:guide pos="31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llella Charankumar" userId="ce5e1cf5df804835" providerId="LiveId" clId="{49CC267A-7A69-46F3-9D37-5687014290F7}"/>
    <pc:docChg chg="undo custSel addSld delSld modSld sldOrd">
      <pc:chgData name="Jillella Charankumar" userId="ce5e1cf5df804835" providerId="LiveId" clId="{49CC267A-7A69-46F3-9D37-5687014290F7}" dt="2024-11-28T11:57:58.428" v="329" actId="1076"/>
      <pc:docMkLst>
        <pc:docMk/>
      </pc:docMkLst>
      <pc:sldChg chg="modSp del mod">
        <pc:chgData name="Jillella Charankumar" userId="ce5e1cf5df804835" providerId="LiveId" clId="{49CC267A-7A69-46F3-9D37-5687014290F7}" dt="2024-11-28T11:42:39.696" v="77" actId="2696"/>
        <pc:sldMkLst>
          <pc:docMk/>
          <pc:sldMk cId="2478079616" sldId="277"/>
        </pc:sldMkLst>
        <pc:spChg chg="mod">
          <ac:chgData name="Jillella Charankumar" userId="ce5e1cf5df804835" providerId="LiveId" clId="{49CC267A-7A69-46F3-9D37-5687014290F7}" dt="2024-11-28T11:38:57.623" v="1" actId="5793"/>
          <ac:spMkLst>
            <pc:docMk/>
            <pc:sldMk cId="2478079616" sldId="277"/>
            <ac:spMk id="46" creationId="{4D761329-3BEF-0173-1328-A4DB26572AFF}"/>
          </ac:spMkLst>
        </pc:spChg>
      </pc:sldChg>
      <pc:sldChg chg="modSp mod">
        <pc:chgData name="Jillella Charankumar" userId="ce5e1cf5df804835" providerId="LiveId" clId="{49CC267A-7A69-46F3-9D37-5687014290F7}" dt="2024-11-28T11:57:58.428" v="329" actId="1076"/>
        <pc:sldMkLst>
          <pc:docMk/>
          <pc:sldMk cId="32955924" sldId="294"/>
        </pc:sldMkLst>
        <pc:spChg chg="mod">
          <ac:chgData name="Jillella Charankumar" userId="ce5e1cf5df804835" providerId="LiveId" clId="{49CC267A-7A69-46F3-9D37-5687014290F7}" dt="2024-11-28T11:57:58.428" v="329" actId="1076"/>
          <ac:spMkLst>
            <pc:docMk/>
            <pc:sldMk cId="32955924" sldId="294"/>
            <ac:spMk id="6" creationId="{613663CA-BA5A-41E7-1FBE-D38846DFEF75}"/>
          </ac:spMkLst>
        </pc:spChg>
      </pc:sldChg>
      <pc:sldChg chg="del">
        <pc:chgData name="Jillella Charankumar" userId="ce5e1cf5df804835" providerId="LiveId" clId="{49CC267A-7A69-46F3-9D37-5687014290F7}" dt="2024-11-28T11:48:29.451" v="152" actId="2696"/>
        <pc:sldMkLst>
          <pc:docMk/>
          <pc:sldMk cId="3525352663" sldId="296"/>
        </pc:sldMkLst>
      </pc:sldChg>
      <pc:sldChg chg="addSp modSp mod">
        <pc:chgData name="Jillella Charankumar" userId="ce5e1cf5df804835" providerId="LiveId" clId="{49CC267A-7A69-46F3-9D37-5687014290F7}" dt="2024-11-28T11:56:30.896" v="321" actId="113"/>
        <pc:sldMkLst>
          <pc:docMk/>
          <pc:sldMk cId="1079653910" sldId="302"/>
        </pc:sldMkLst>
        <pc:spChg chg="mod">
          <ac:chgData name="Jillella Charankumar" userId="ce5e1cf5df804835" providerId="LiveId" clId="{49CC267A-7A69-46F3-9D37-5687014290F7}" dt="2024-11-28T11:56:30.896" v="321" actId="113"/>
          <ac:spMkLst>
            <pc:docMk/>
            <pc:sldMk cId="1079653910" sldId="302"/>
            <ac:spMk id="2" creationId="{00000000-0000-0000-0000-000000000000}"/>
          </ac:spMkLst>
        </pc:spChg>
        <pc:spChg chg="add mod">
          <ac:chgData name="Jillella Charankumar" userId="ce5e1cf5df804835" providerId="LiveId" clId="{49CC267A-7A69-46F3-9D37-5687014290F7}" dt="2024-11-28T11:55:52.680" v="308" actId="571"/>
          <ac:spMkLst>
            <pc:docMk/>
            <pc:sldMk cId="1079653910" sldId="302"/>
            <ac:spMk id="3" creationId="{0776514F-B1D7-770C-7E77-0DB90616E19B}"/>
          </ac:spMkLst>
        </pc:spChg>
      </pc:sldChg>
      <pc:sldChg chg="modSp mod">
        <pc:chgData name="Jillella Charankumar" userId="ce5e1cf5df804835" providerId="LiveId" clId="{49CC267A-7A69-46F3-9D37-5687014290F7}" dt="2024-11-28T11:54:53.530" v="283" actId="14100"/>
        <pc:sldMkLst>
          <pc:docMk/>
          <pc:sldMk cId="610880155" sldId="303"/>
        </pc:sldMkLst>
        <pc:spChg chg="mod">
          <ac:chgData name="Jillella Charankumar" userId="ce5e1cf5df804835" providerId="LiveId" clId="{49CC267A-7A69-46F3-9D37-5687014290F7}" dt="2024-11-28T11:54:53.530" v="283" actId="14100"/>
          <ac:spMkLst>
            <pc:docMk/>
            <pc:sldMk cId="610880155" sldId="303"/>
            <ac:spMk id="2" creationId="{00000000-0000-0000-0000-000000000000}"/>
          </ac:spMkLst>
        </pc:spChg>
        <pc:spChg chg="mod">
          <ac:chgData name="Jillella Charankumar" userId="ce5e1cf5df804835" providerId="LiveId" clId="{49CC267A-7A69-46F3-9D37-5687014290F7}" dt="2024-11-28T11:54:40.281" v="281" actId="14100"/>
          <ac:spMkLst>
            <pc:docMk/>
            <pc:sldMk cId="610880155" sldId="303"/>
            <ac:spMk id="3" creationId="{00000000-0000-0000-0000-000000000000}"/>
          </ac:spMkLst>
        </pc:spChg>
      </pc:sldChg>
      <pc:sldChg chg="modSp mod">
        <pc:chgData name="Jillella Charankumar" userId="ce5e1cf5df804835" providerId="LiveId" clId="{49CC267A-7A69-46F3-9D37-5687014290F7}" dt="2024-11-28T11:51:40.214" v="229" actId="20577"/>
        <pc:sldMkLst>
          <pc:docMk/>
          <pc:sldMk cId="1249146929" sldId="306"/>
        </pc:sldMkLst>
        <pc:spChg chg="mod">
          <ac:chgData name="Jillella Charankumar" userId="ce5e1cf5df804835" providerId="LiveId" clId="{49CC267A-7A69-46F3-9D37-5687014290F7}" dt="2024-11-28T11:51:40.214" v="229" actId="20577"/>
          <ac:spMkLst>
            <pc:docMk/>
            <pc:sldMk cId="1249146929" sldId="306"/>
            <ac:spMk id="3" creationId="{00000000-0000-0000-0000-000000000000}"/>
          </ac:spMkLst>
        </pc:spChg>
      </pc:sldChg>
      <pc:sldChg chg="modSp mod">
        <pc:chgData name="Jillella Charankumar" userId="ce5e1cf5df804835" providerId="LiveId" clId="{49CC267A-7A69-46F3-9D37-5687014290F7}" dt="2024-11-28T11:53:08.420" v="257" actId="20577"/>
        <pc:sldMkLst>
          <pc:docMk/>
          <pc:sldMk cId="270911450" sldId="309"/>
        </pc:sldMkLst>
        <pc:spChg chg="mod">
          <ac:chgData name="Jillella Charankumar" userId="ce5e1cf5df804835" providerId="LiveId" clId="{49CC267A-7A69-46F3-9D37-5687014290F7}" dt="2024-11-28T11:53:08.420" v="257" actId="20577"/>
          <ac:spMkLst>
            <pc:docMk/>
            <pc:sldMk cId="270911450" sldId="309"/>
            <ac:spMk id="3" creationId="{00000000-0000-0000-0000-000000000000}"/>
          </ac:spMkLst>
        </pc:spChg>
      </pc:sldChg>
      <pc:sldChg chg="addSp delSp modSp new mod ord">
        <pc:chgData name="Jillella Charankumar" userId="ce5e1cf5df804835" providerId="LiveId" clId="{49CC267A-7A69-46F3-9D37-5687014290F7}" dt="2024-11-28T11:42:25.545" v="76" actId="14100"/>
        <pc:sldMkLst>
          <pc:docMk/>
          <pc:sldMk cId="3545180348" sldId="322"/>
        </pc:sldMkLst>
        <pc:spChg chg="mod">
          <ac:chgData name="Jillella Charankumar" userId="ce5e1cf5df804835" providerId="LiveId" clId="{49CC267A-7A69-46F3-9D37-5687014290F7}" dt="2024-11-28T11:40:02.145" v="15" actId="14100"/>
          <ac:spMkLst>
            <pc:docMk/>
            <pc:sldMk cId="3545180348" sldId="322"/>
            <ac:spMk id="2" creationId="{7895C72F-D089-BAC2-579B-7770742D0969}"/>
          </ac:spMkLst>
        </pc:spChg>
        <pc:spChg chg="mod">
          <ac:chgData name="Jillella Charankumar" userId="ce5e1cf5df804835" providerId="LiveId" clId="{49CC267A-7A69-46F3-9D37-5687014290F7}" dt="2024-11-28T11:42:00.543" v="74" actId="14100"/>
          <ac:spMkLst>
            <pc:docMk/>
            <pc:sldMk cId="3545180348" sldId="322"/>
            <ac:spMk id="3" creationId="{2FED165E-A347-794A-74E2-80761CFD64FF}"/>
          </ac:spMkLst>
        </pc:spChg>
        <pc:spChg chg="del">
          <ac:chgData name="Jillella Charankumar" userId="ce5e1cf5df804835" providerId="LiveId" clId="{49CC267A-7A69-46F3-9D37-5687014290F7}" dt="2024-11-28T11:42:15.961" v="75"/>
          <ac:spMkLst>
            <pc:docMk/>
            <pc:sldMk cId="3545180348" sldId="322"/>
            <ac:spMk id="4" creationId="{15B77D2C-0A11-1304-4C75-34BCC5ECA85A}"/>
          </ac:spMkLst>
        </pc:spChg>
        <pc:spChg chg="del mod">
          <ac:chgData name="Jillella Charankumar" userId="ce5e1cf5df804835" providerId="LiveId" clId="{49CC267A-7A69-46F3-9D37-5687014290F7}" dt="2024-11-28T11:40:31.663" v="36" actId="21"/>
          <ac:spMkLst>
            <pc:docMk/>
            <pc:sldMk cId="3545180348" sldId="322"/>
            <ac:spMk id="5" creationId="{D47C1CDD-E7FA-B9A9-57E5-41993EDB2F86}"/>
          </ac:spMkLst>
        </pc:spChg>
        <pc:picChg chg="add mod">
          <ac:chgData name="Jillella Charankumar" userId="ce5e1cf5df804835" providerId="LiveId" clId="{49CC267A-7A69-46F3-9D37-5687014290F7}" dt="2024-11-28T11:42:25.545" v="76" actId="14100"/>
          <ac:picMkLst>
            <pc:docMk/>
            <pc:sldMk cId="3545180348" sldId="322"/>
            <ac:picMk id="7" creationId="{2C0501E3-302A-A854-F6F3-DF0F5DF2F58A}"/>
          </ac:picMkLst>
        </pc:picChg>
      </pc:sldChg>
      <pc:sldChg chg="addSp delSp modSp new mod">
        <pc:chgData name="Jillella Charankumar" userId="ce5e1cf5df804835" providerId="LiveId" clId="{49CC267A-7A69-46F3-9D37-5687014290F7}" dt="2024-11-28T11:48:37.098" v="153" actId="21"/>
        <pc:sldMkLst>
          <pc:docMk/>
          <pc:sldMk cId="1692830095" sldId="323"/>
        </pc:sldMkLst>
        <pc:spChg chg="add del mod">
          <ac:chgData name="Jillella Charankumar" userId="ce5e1cf5df804835" providerId="LiveId" clId="{49CC267A-7A69-46F3-9D37-5687014290F7}" dt="2024-11-28T11:47:44.603" v="145" actId="21"/>
          <ac:spMkLst>
            <pc:docMk/>
            <pc:sldMk cId="1692830095" sldId="323"/>
            <ac:spMk id="2" creationId="{CE10E4F3-2F86-12DA-28E3-6453644EC5FB}"/>
          </ac:spMkLst>
        </pc:spChg>
        <pc:spChg chg="mod">
          <ac:chgData name="Jillella Charankumar" userId="ce5e1cf5df804835" providerId="LiveId" clId="{49CC267A-7A69-46F3-9D37-5687014290F7}" dt="2024-11-28T11:48:18.461" v="151" actId="255"/>
          <ac:spMkLst>
            <pc:docMk/>
            <pc:sldMk cId="1692830095" sldId="323"/>
            <ac:spMk id="3" creationId="{5F603A9A-DF59-7275-C974-BF1EDE7B6A6F}"/>
          </ac:spMkLst>
        </pc:spChg>
        <pc:spChg chg="del mod">
          <ac:chgData name="Jillella Charankumar" userId="ce5e1cf5df804835" providerId="LiveId" clId="{49CC267A-7A69-46F3-9D37-5687014290F7}" dt="2024-11-28T11:45:05.246" v="96"/>
          <ac:spMkLst>
            <pc:docMk/>
            <pc:sldMk cId="1692830095" sldId="323"/>
            <ac:spMk id="4" creationId="{FEA5B54E-B8FA-52F9-DD86-288D95D7A43F}"/>
          </ac:spMkLst>
        </pc:spChg>
        <pc:spChg chg="del">
          <ac:chgData name="Jillella Charankumar" userId="ce5e1cf5df804835" providerId="LiveId" clId="{49CC267A-7A69-46F3-9D37-5687014290F7}" dt="2024-11-28T11:43:33.141" v="81" actId="21"/>
          <ac:spMkLst>
            <pc:docMk/>
            <pc:sldMk cId="1692830095" sldId="323"/>
            <ac:spMk id="5" creationId="{3F50D0E1-BF52-03B2-35BC-A3F03C2D8EC5}"/>
          </ac:spMkLst>
        </pc:spChg>
        <pc:spChg chg="add del mod">
          <ac:chgData name="Jillella Charankumar" userId="ce5e1cf5df804835" providerId="LiveId" clId="{49CC267A-7A69-46F3-9D37-5687014290F7}" dt="2024-11-28T11:48:11.681" v="150" actId="1076"/>
          <ac:spMkLst>
            <pc:docMk/>
            <pc:sldMk cId="1692830095" sldId="323"/>
            <ac:spMk id="6" creationId="{32C4203E-9E3D-F55B-C09D-1729CD25A47F}"/>
          </ac:spMkLst>
        </pc:spChg>
        <pc:spChg chg="add del mod">
          <ac:chgData name="Jillella Charankumar" userId="ce5e1cf5df804835" providerId="LiveId" clId="{49CC267A-7A69-46F3-9D37-5687014290F7}" dt="2024-11-28T11:48:37.098" v="153" actId="21"/>
          <ac:spMkLst>
            <pc:docMk/>
            <pc:sldMk cId="1692830095" sldId="323"/>
            <ac:spMk id="9" creationId="{03D98C98-A118-7585-3358-A7290C4DE026}"/>
          </ac:spMkLst>
        </pc:spChg>
        <pc:picChg chg="add mod">
          <ac:chgData name="Jillella Charankumar" userId="ce5e1cf5df804835" providerId="LiveId" clId="{49CC267A-7A69-46F3-9D37-5687014290F7}" dt="2024-11-28T11:45:20.579" v="100" actId="14100"/>
          <ac:picMkLst>
            <pc:docMk/>
            <pc:sldMk cId="1692830095" sldId="323"/>
            <ac:picMk id="7" creationId="{78181B1A-B6E7-7ADF-B5C1-700E542DA545}"/>
          </ac:picMkLst>
        </pc:picChg>
      </pc:sldChg>
    </pc:docChg>
  </pc:docChgLst>
  <pc:docChgLst>
    <pc:chgData name="Reshma Kodavali" userId="ecffe1fa16574018" providerId="Windows Live" clId="Web-{74599264-3475-479B-A682-B96E3F8D6E48}"/>
    <pc:docChg chg="modSld">
      <pc:chgData name="Reshma Kodavali" userId="ecffe1fa16574018" providerId="Windows Live" clId="Web-{74599264-3475-479B-A682-B96E3F8D6E48}" dt="2024-11-28T14:41:29.345" v="1" actId="14100"/>
      <pc:docMkLst>
        <pc:docMk/>
      </pc:docMkLst>
      <pc:sldChg chg="modSp">
        <pc:chgData name="Reshma Kodavali" userId="ecffe1fa16574018" providerId="Windows Live" clId="Web-{74599264-3475-479B-A682-B96E3F8D6E48}" dt="2024-11-28T14:41:29.345" v="1" actId="14100"/>
        <pc:sldMkLst>
          <pc:docMk/>
          <pc:sldMk cId="1295183008" sldId="307"/>
        </pc:sldMkLst>
        <pc:picChg chg="mod">
          <ac:chgData name="Reshma Kodavali" userId="ecffe1fa16574018" providerId="Windows Live" clId="Web-{74599264-3475-479B-A682-B96E3F8D6E48}" dt="2024-11-28T14:41:29.345" v="1" actId="14100"/>
          <ac:picMkLst>
            <pc:docMk/>
            <pc:sldMk cId="1295183008" sldId="307"/>
            <ac:picMk id="1027" creationId="{00000000-0000-0000-0000-000000000000}"/>
          </ac:picMkLst>
        </pc:picChg>
      </pc:sldChg>
    </pc:docChg>
  </pc:docChgLst>
  <pc:docChgLst>
    <pc:chgData name="Jillella Charankumar" userId="ce5e1cf5df804835" providerId="Windows Live" clId="Web-{21B69560-AE37-9BF3-4B1D-84C39D59F50E}"/>
    <pc:docChg chg="modSld">
      <pc:chgData name="Jillella Charankumar" userId="ce5e1cf5df804835" providerId="Windows Live" clId="Web-{21B69560-AE37-9BF3-4B1D-84C39D59F50E}" dt="2024-11-28T11:37:18.409" v="74" actId="20577"/>
      <pc:docMkLst>
        <pc:docMk/>
      </pc:docMkLst>
      <pc:sldChg chg="modSp">
        <pc:chgData name="Jillella Charankumar" userId="ce5e1cf5df804835" providerId="Windows Live" clId="Web-{21B69560-AE37-9BF3-4B1D-84C39D59F50E}" dt="2024-11-28T11:36:05.547" v="67" actId="20577"/>
        <pc:sldMkLst>
          <pc:docMk/>
          <pc:sldMk cId="2478079616" sldId="277"/>
        </pc:sldMkLst>
        <pc:spChg chg="mod">
          <ac:chgData name="Jillella Charankumar" userId="ce5e1cf5df804835" providerId="Windows Live" clId="Web-{21B69560-AE37-9BF3-4B1D-84C39D59F50E}" dt="2024-11-28T11:36:05.547" v="67" actId="20577"/>
          <ac:spMkLst>
            <pc:docMk/>
            <pc:sldMk cId="2478079616" sldId="277"/>
            <ac:spMk id="46" creationId="{4D761329-3BEF-0173-1328-A4DB26572AFF}"/>
          </ac:spMkLst>
        </pc:spChg>
      </pc:sldChg>
      <pc:sldChg chg="modSp">
        <pc:chgData name="Jillella Charankumar" userId="ce5e1cf5df804835" providerId="Windows Live" clId="Web-{21B69560-AE37-9BF3-4B1D-84C39D59F50E}" dt="2024-11-28T11:33:56.997" v="1" actId="20577"/>
        <pc:sldMkLst>
          <pc:docMk/>
          <pc:sldMk cId="3898447929" sldId="292"/>
        </pc:sldMkLst>
        <pc:spChg chg="mod">
          <ac:chgData name="Jillella Charankumar" userId="ce5e1cf5df804835" providerId="Windows Live" clId="Web-{21B69560-AE37-9BF3-4B1D-84C39D59F50E}" dt="2024-11-28T11:33:56.997" v="1" actId="20577"/>
          <ac:spMkLst>
            <pc:docMk/>
            <pc:sldMk cId="3898447929" sldId="292"/>
            <ac:spMk id="7" creationId="{93A3B864-5E85-99D2-93E5-5CA1F4F35DC7}"/>
          </ac:spMkLst>
        </pc:spChg>
      </pc:sldChg>
      <pc:sldChg chg="modSp">
        <pc:chgData name="Jillella Charankumar" userId="ce5e1cf5df804835" providerId="Windows Live" clId="Web-{21B69560-AE37-9BF3-4B1D-84C39D59F50E}" dt="2024-11-28T11:37:18.409" v="74" actId="20577"/>
        <pc:sldMkLst>
          <pc:docMk/>
          <pc:sldMk cId="32955924" sldId="294"/>
        </pc:sldMkLst>
        <pc:spChg chg="mod">
          <ac:chgData name="Jillella Charankumar" userId="ce5e1cf5df804835" providerId="Windows Live" clId="Web-{21B69560-AE37-9BF3-4B1D-84C39D59F50E}" dt="2024-11-28T11:37:18.409" v="74" actId="20577"/>
          <ac:spMkLst>
            <pc:docMk/>
            <pc:sldMk cId="32955924" sldId="294"/>
            <ac:spMk id="6" creationId="{613663CA-BA5A-41E7-1FBE-D38846DFEF75}"/>
          </ac:spMkLst>
        </pc:spChg>
      </pc:sldChg>
      <pc:sldChg chg="modSp">
        <pc:chgData name="Jillella Charankumar" userId="ce5e1cf5df804835" providerId="Windows Live" clId="Web-{21B69560-AE37-9BF3-4B1D-84C39D59F50E}" dt="2024-11-28T11:36:43.408" v="73" actId="20577"/>
        <pc:sldMkLst>
          <pc:docMk/>
          <pc:sldMk cId="3525352663" sldId="296"/>
        </pc:sldMkLst>
        <pc:spChg chg="mod">
          <ac:chgData name="Jillella Charankumar" userId="ce5e1cf5df804835" providerId="Windows Live" clId="Web-{21B69560-AE37-9BF3-4B1D-84C39D59F50E}" dt="2024-11-28T11:36:43.408" v="73" actId="20577"/>
          <ac:spMkLst>
            <pc:docMk/>
            <pc:sldMk cId="3525352663" sldId="296"/>
            <ac:spMk id="8" creationId="{F797529A-A0F7-1A20-EA00-79BB1D83DE3D}"/>
          </ac:spMkLst>
        </pc:spChg>
      </pc:sldChg>
    </pc:docChg>
  </pc:docChgLst>
  <pc:docChgLst>
    <pc:chgData name="Jillella Charankumar" userId="ce5e1cf5df804835" providerId="LiveId" clId="{227FD65E-34BE-4F40-BED4-9372212B1B30}"/>
    <pc:docChg chg="addSld modSld sldOrd">
      <pc:chgData name="Jillella Charankumar" userId="ce5e1cf5df804835" providerId="LiveId" clId="{227FD65E-34BE-4F40-BED4-9372212B1B30}" dt="2024-11-27T16:34:59.697" v="19"/>
      <pc:docMkLst>
        <pc:docMk/>
      </pc:docMkLst>
      <pc:sldChg chg="ord">
        <pc:chgData name="Jillella Charankumar" userId="ce5e1cf5df804835" providerId="LiveId" clId="{227FD65E-34BE-4F40-BED4-9372212B1B30}" dt="2024-11-27T16:33:55.843" v="4"/>
        <pc:sldMkLst>
          <pc:docMk/>
          <pc:sldMk cId="529279411" sldId="289"/>
        </pc:sldMkLst>
      </pc:sldChg>
      <pc:sldChg chg="new ord">
        <pc:chgData name="Jillella Charankumar" userId="ce5e1cf5df804835" providerId="LiveId" clId="{227FD65E-34BE-4F40-BED4-9372212B1B30}" dt="2024-11-27T16:33:53.155" v="2"/>
        <pc:sldMkLst>
          <pc:docMk/>
          <pc:sldMk cId="3525352663" sldId="296"/>
        </pc:sldMkLst>
      </pc:sldChg>
      <pc:sldChg chg="new ord">
        <pc:chgData name="Jillella Charankumar" userId="ce5e1cf5df804835" providerId="LiveId" clId="{227FD65E-34BE-4F40-BED4-9372212B1B30}" dt="2024-11-27T16:34:03.806" v="7"/>
        <pc:sldMkLst>
          <pc:docMk/>
          <pc:sldMk cId="3480519125" sldId="297"/>
        </pc:sldMkLst>
      </pc:sldChg>
      <pc:sldChg chg="new ord">
        <pc:chgData name="Jillella Charankumar" userId="ce5e1cf5df804835" providerId="LiveId" clId="{227FD65E-34BE-4F40-BED4-9372212B1B30}" dt="2024-11-27T16:34:14.733" v="10"/>
        <pc:sldMkLst>
          <pc:docMk/>
          <pc:sldMk cId="3792506032" sldId="298"/>
        </pc:sldMkLst>
      </pc:sldChg>
      <pc:sldChg chg="new ord">
        <pc:chgData name="Jillella Charankumar" userId="ce5e1cf5df804835" providerId="LiveId" clId="{227FD65E-34BE-4F40-BED4-9372212B1B30}" dt="2024-11-27T16:34:24.017" v="13"/>
        <pc:sldMkLst>
          <pc:docMk/>
          <pc:sldMk cId="382491746" sldId="299"/>
        </pc:sldMkLst>
      </pc:sldChg>
      <pc:sldChg chg="new">
        <pc:chgData name="Jillella Charankumar" userId="ce5e1cf5df804835" providerId="LiveId" clId="{227FD65E-34BE-4F40-BED4-9372212B1B30}" dt="2024-11-27T16:34:27.288" v="14" actId="680"/>
        <pc:sldMkLst>
          <pc:docMk/>
          <pc:sldMk cId="2091655213" sldId="300"/>
        </pc:sldMkLst>
      </pc:sldChg>
      <pc:sldChg chg="new">
        <pc:chgData name="Jillella Charankumar" userId="ce5e1cf5df804835" providerId="LiveId" clId="{227FD65E-34BE-4F40-BED4-9372212B1B30}" dt="2024-11-27T16:34:42.871" v="15" actId="680"/>
        <pc:sldMkLst>
          <pc:docMk/>
          <pc:sldMk cId="3357353987" sldId="301"/>
        </pc:sldMkLst>
      </pc:sldChg>
      <pc:sldChg chg="new">
        <pc:chgData name="Jillella Charankumar" userId="ce5e1cf5df804835" providerId="LiveId" clId="{227FD65E-34BE-4F40-BED4-9372212B1B30}" dt="2024-11-27T16:34:51.230" v="16" actId="680"/>
        <pc:sldMkLst>
          <pc:docMk/>
          <pc:sldMk cId="667818382" sldId="302"/>
        </pc:sldMkLst>
      </pc:sldChg>
      <pc:sldChg chg="new ord">
        <pc:chgData name="Jillella Charankumar" userId="ce5e1cf5df804835" providerId="LiveId" clId="{227FD65E-34BE-4F40-BED4-9372212B1B30}" dt="2024-11-27T16:34:59.697" v="19"/>
        <pc:sldMkLst>
          <pc:docMk/>
          <pc:sldMk cId="3365940995" sldId="30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="" xmlns:a16="http://schemas.microsoft.com/office/drawing/2014/main" id="{A894A48D-3417-BE20-3062-A366096904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="" xmlns:a16="http://schemas.microsoft.com/office/drawing/2014/main" id="{AC9ED954-709D-51DC-3EA0-0E06FE1D72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="" xmlns:a16="http://schemas.microsoft.com/office/drawing/2014/main" id="{1F57F2FB-2942-7663-E6DB-E3A976549D5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="" xmlns:a16="http://schemas.microsoft.com/office/drawing/2014/main" id="{ED31FE42-8AA6-DC9C-5EE7-8737143C1DD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8D246-FB21-4ACB-9068-6447CC7872F8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="" xmlns:a16="http://schemas.microsoft.com/office/drawing/2014/main" id="{5F659C92-43C4-05C5-9170-5CF256AF9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="" xmlns:a16="http://schemas.microsoft.com/office/drawing/2014/main" id="{74923A81-0599-8ECF-BDF0-A4898D46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F3159-94EB-4F6B-8273-09F1A6B01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3712883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2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3235818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6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799336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25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2979302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26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24331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28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3077670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=""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=""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=""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=""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=""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=""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=""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=""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=""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=""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=""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=""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=""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=""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=""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=""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=""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=""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=""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=""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=""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=""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=""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=""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=""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=""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=""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=""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=""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=""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Click to edit Master title style</a:t>
            </a:r>
            <a:endParaRPr lang="zh-CN" altLang="en-US"/>
          </a:p>
        </p:txBody>
      </p:sp>
      <p:sp>
        <p:nvSpPr>
          <p:cNvPr id="24" name="Title Placeholder 4">
            <a:extLst>
              <a:ext uri="{FF2B5EF4-FFF2-40B4-BE49-F238E27FC236}">
                <a16:creationId xmlns=""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" name="Content placeholder 47">
            <a:extLst>
              <a:ext uri="{FF2B5EF4-FFF2-40B4-BE49-F238E27FC236}">
                <a16:creationId xmlns=""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Click to edit Master title style</a:t>
            </a:r>
            <a:endParaRPr lang="zh-CN" altLang="en-US"/>
          </a:p>
        </p:txBody>
      </p:sp>
      <p:sp>
        <p:nvSpPr>
          <p:cNvPr id="26" name="Content placeholder 47">
            <a:extLst>
              <a:ext uri="{FF2B5EF4-FFF2-40B4-BE49-F238E27FC236}">
                <a16:creationId xmlns=""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Click to edit Master title style</a:t>
            </a:r>
            <a:endParaRPr lang="zh-CN" altLang="en-US"/>
          </a:p>
        </p:txBody>
      </p:sp>
      <p:sp>
        <p:nvSpPr>
          <p:cNvPr id="28" name="Content placeholder 47">
            <a:extLst>
              <a:ext uri="{FF2B5EF4-FFF2-40B4-BE49-F238E27FC236}">
                <a16:creationId xmlns=""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Click to edit Master title style</a:t>
            </a:r>
            <a:endParaRPr lang="zh-CN" altLang="en-US"/>
          </a:p>
        </p:txBody>
      </p:sp>
      <p:sp>
        <p:nvSpPr>
          <p:cNvPr id="29" name="Content placeholder 47">
            <a:extLst>
              <a:ext uri="{FF2B5EF4-FFF2-40B4-BE49-F238E27FC236}">
                <a16:creationId xmlns=""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Click to edit Master title style</a:t>
            </a:r>
            <a:endParaRPr lang="zh-CN" alt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=""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=""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=""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=""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=""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=""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=""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=""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=""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=""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=""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=""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=""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=""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=""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=""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=""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=""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=""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=""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=""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=""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=""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=""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=""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=""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=""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=""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=""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=""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=""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=""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=""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=""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=""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=""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=""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=""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=""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=""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=""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=""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=""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=""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=""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=""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=""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=""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Picture Placeholder 2">
            <a:extLst>
              <a:ext uri="{FF2B5EF4-FFF2-40B4-BE49-F238E27FC236}">
                <a16:creationId xmlns=""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19" name="Picture Placeholder 2">
            <a:extLst>
              <a:ext uri="{FF2B5EF4-FFF2-40B4-BE49-F238E27FC236}">
                <a16:creationId xmlns=""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21" name="Picture Placeholder 2">
            <a:extLst>
              <a:ext uri="{FF2B5EF4-FFF2-40B4-BE49-F238E27FC236}">
                <a16:creationId xmlns=""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=""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=""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=""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=""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=""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=""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=""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=""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=""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=""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=""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=""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=""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=""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=""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=""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</a:p>
        </p:txBody>
      </p:sp>
      <p:sp>
        <p:nvSpPr>
          <p:cNvPr id="29" name="Content Placeholder 47">
            <a:extLst>
              <a:ext uri="{FF2B5EF4-FFF2-40B4-BE49-F238E27FC236}">
                <a16:creationId xmlns=""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=""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=""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=""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=""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0" name="Freeform 39">
            <a:extLst>
              <a:ext uri="{FF2B5EF4-FFF2-40B4-BE49-F238E27FC236}">
                <a16:creationId xmlns=""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=""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=""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=""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</a:t>
            </a:r>
            <a:r>
              <a:rPr lang="zh-CN" altLang="en-US"/>
              <a:t> </a:t>
            </a:r>
            <a:r>
              <a:rPr lang="en-US" altLang="zh-CN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=""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</a:t>
            </a:r>
            <a:r>
              <a:rPr lang="zh-CN" altLang="en-US"/>
              <a:t> </a:t>
            </a:r>
            <a:r>
              <a:rPr lang="en-US" altLang="zh-CN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=""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=""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=""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=""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=""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=""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 29">
            <a:extLst>
              <a:ext uri="{FF2B5EF4-FFF2-40B4-BE49-F238E27FC236}">
                <a16:creationId xmlns=""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=""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=""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=""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Hexagon 17">
            <a:extLst>
              <a:ext uri="{FF2B5EF4-FFF2-40B4-BE49-F238E27FC236}">
                <a16:creationId xmlns=""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=""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=""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=""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=""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able placeholder">
            <a:extLst>
              <a:ext uri="{FF2B5EF4-FFF2-40B4-BE49-F238E27FC236}">
                <a16:creationId xmlns=""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=""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=""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=""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/>
              <a:t>Click to edit </a:t>
            </a:r>
            <a:r>
              <a:rPr lang="en-US" altLang="zh-CN"/>
              <a:t>Text</a:t>
            </a:r>
            <a:r>
              <a:rPr lang="zh-CN" altLang="en-US"/>
              <a:t> </a:t>
            </a:r>
            <a:r>
              <a:rPr lang="en-US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=""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=""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: Shape 6">
            <a:extLst>
              <a:ext uri="{FF2B5EF4-FFF2-40B4-BE49-F238E27FC236}">
                <a16:creationId xmlns=""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/>
          </a:p>
        </p:txBody>
      </p:sp>
      <p:sp>
        <p:nvSpPr>
          <p:cNvPr id="6" name="Freeform: Shape 7">
            <a:extLst>
              <a:ext uri="{FF2B5EF4-FFF2-40B4-BE49-F238E27FC236}">
                <a16:creationId xmlns=""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reeform: Shape 11">
            <a:extLst>
              <a:ext uri="{FF2B5EF4-FFF2-40B4-BE49-F238E27FC236}">
                <a16:creationId xmlns=""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=""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=""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=""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=""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=""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=""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=""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=""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=""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=""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=""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=""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=""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=""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=""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=""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=""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=""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=""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=""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=""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=""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=""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=""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=""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=""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=""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=""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=""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=""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=""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=""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=""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=""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=""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=""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=""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=""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=""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jpeg"/><Relationship Id="rId5" Type="http://schemas.openxmlformats.org/officeDocument/2006/relationships/image" Target="../media/image1.jpeg"/><Relationship Id="rId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643" y="461821"/>
            <a:ext cx="5257793" cy="2057441"/>
          </a:xfrm>
        </p:spPr>
        <p:txBody>
          <a:bodyPr/>
          <a:lstStyle/>
          <a:p>
            <a:r>
              <a:rPr lang="en-IN" sz="4800" dirty="0">
                <a:latin typeface="Arial Black"/>
              </a:rPr>
              <a:t>Puzzle Words Unscramble Game</a:t>
            </a:r>
            <a:endParaRPr lang="en-US" sz="4800" dirty="0">
              <a:latin typeface="Arial Black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676400" y="3434419"/>
            <a:ext cx="4152900" cy="3233057"/>
          </a:xfrm>
        </p:spPr>
        <p:txBody>
          <a:bodyPr/>
          <a:lstStyle/>
          <a:p>
            <a:r>
              <a:rPr lang="en-US" sz="1400" b="1">
                <a:latin typeface="Arial" pitchFamily="34" charset="0"/>
                <a:cs typeface="Arial" pitchFamily="34" charset="0"/>
              </a:rPr>
              <a:t>TERM PROJECT BY:</a:t>
            </a:r>
          </a:p>
          <a:p>
            <a:r>
              <a:rPr lang="en-US" sz="1400">
                <a:latin typeface="Arial" pitchFamily="34" charset="0"/>
                <a:cs typeface="Arial" pitchFamily="34" charset="0"/>
              </a:rPr>
              <a:t>RESHMA.KODAVALI</a:t>
            </a:r>
          </a:p>
          <a:p>
            <a:r>
              <a:rPr lang="en-US" sz="1400">
                <a:latin typeface="Arial" pitchFamily="34" charset="0"/>
                <a:cs typeface="Arial" pitchFamily="34" charset="0"/>
              </a:rPr>
              <a:t>REGD.NO: 23BQ1A4281 </a:t>
            </a:r>
          </a:p>
          <a:p>
            <a:r>
              <a:rPr lang="en-US" sz="1400">
                <a:latin typeface="Arial" pitchFamily="34" charset="0"/>
                <a:cs typeface="Arial" pitchFamily="34" charset="0"/>
              </a:rPr>
              <a:t/>
            </a:r>
            <a:br>
              <a:rPr lang="en-US" sz="1400">
                <a:latin typeface="Arial" pitchFamily="34" charset="0"/>
                <a:cs typeface="Arial" pitchFamily="34" charset="0"/>
              </a:rPr>
            </a:br>
            <a:r>
              <a:rPr lang="en-US" sz="1400" b="1">
                <a:latin typeface="Arial" pitchFamily="34" charset="0"/>
                <a:cs typeface="Arial" pitchFamily="34" charset="0"/>
              </a:rPr>
              <a:t>PROJECT GUIDE </a:t>
            </a:r>
            <a:r>
              <a:rPr lang="en-US" sz="1400">
                <a:latin typeface="Arial" pitchFamily="34" charset="0"/>
                <a:cs typeface="Arial" pitchFamily="34" charset="0"/>
              </a:rPr>
              <a:t>: </a:t>
            </a:r>
          </a:p>
          <a:p>
            <a:r>
              <a:rPr lang="en-US" sz="1400">
                <a:latin typeface="Arial" pitchFamily="34" charset="0"/>
                <a:cs typeface="Arial" pitchFamily="34" charset="0"/>
              </a:rPr>
              <a:t>Mr. M. PARDHA SARADHI,  </a:t>
            </a:r>
          </a:p>
          <a:p>
            <a:r>
              <a:rPr lang="en-US" sz="1400">
                <a:latin typeface="Arial" pitchFamily="34" charset="0"/>
                <a:cs typeface="Arial" pitchFamily="34" charset="0"/>
              </a:rPr>
              <a:t>Associate Professor</a:t>
            </a:r>
          </a:p>
          <a:p>
            <a:r>
              <a:rPr lang="en-US" sz="1400">
                <a:latin typeface="Arial" pitchFamily="34" charset="0"/>
                <a:cs typeface="Arial" pitchFamily="34" charset="0"/>
              </a:rPr>
              <a:t/>
            </a:r>
            <a:br>
              <a:rPr lang="en-US" sz="1400">
                <a:latin typeface="Arial" pitchFamily="34" charset="0"/>
                <a:cs typeface="Arial" pitchFamily="34" charset="0"/>
              </a:rPr>
            </a:br>
            <a:endParaRPr lang="en-US" sz="140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Freeform: Shape 11">
            <a:extLst>
              <a:ext uri="{FF2B5EF4-FFF2-40B4-BE49-F238E27FC236}">
                <a16:creationId xmlns="" xmlns:a16="http://schemas.microsoft.com/office/drawing/2014/main" id="{01A79B69-242C-3AEB-4A42-7A606A54C63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9857505" y="838985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Freeform: Shape 11">
            <a:extLst>
              <a:ext uri="{FF2B5EF4-FFF2-40B4-BE49-F238E27FC236}">
                <a16:creationId xmlns="" xmlns:a16="http://schemas.microsoft.com/office/drawing/2014/main" id="{E5D4DE6D-89C8-6FFF-287D-3F3BAD416CA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5974436" y="369491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32" name="Picture Placeholder 31"/>
          <p:cNvPicPr>
            <a:picLocks noGrp="1" noChangeAspect="1"/>
          </p:cNvPicPr>
          <p:nvPr>
            <p:ph type="pic" sz="quarter" idx="4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66" r="202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1" y="1"/>
            <a:ext cx="7669160" cy="698089"/>
          </a:xfrm>
        </p:spPr>
        <p:txBody>
          <a:bodyPr/>
          <a:lstStyle/>
          <a:p>
            <a:r>
              <a:rPr lang="en-IN" sz="3200">
                <a:latin typeface="Arial Black" pitchFamily="34" charset="0"/>
              </a:rPr>
              <a:t>Block Diagram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9"/>
          </p:nvPr>
        </p:nvSpPr>
        <p:spPr>
          <a:xfrm>
            <a:off x="5338916" y="1317523"/>
            <a:ext cx="6853084" cy="572237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User Input</a:t>
            </a:r>
            <a:r>
              <a:rPr lang="en-IN" sz="1600">
                <a:solidFill>
                  <a:schemeClr val="tx1"/>
                </a:solidFill>
              </a:rPr>
              <a:t>: Player types their guess.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Word Scrambler</a:t>
            </a:r>
            <a:r>
              <a:rPr lang="en-IN" sz="1600">
                <a:solidFill>
                  <a:schemeClr val="tx1"/>
                </a:solidFill>
              </a:rPr>
              <a:t>: Scrambles the original word.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Game Module</a:t>
            </a:r>
            <a:r>
              <a:rPr lang="en-IN" sz="1600">
                <a:solidFill>
                  <a:schemeClr val="tx1"/>
                </a:solidFill>
              </a:rPr>
              <a:t>: Handles core gameplay logic (guess checking, interactions).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Word Logic</a:t>
            </a:r>
            <a:r>
              <a:rPr lang="en-IN" sz="1600">
                <a:solidFill>
                  <a:schemeClr val="tx1"/>
                </a:solidFill>
              </a:rPr>
              <a:t>: Validates the guess against the original word.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Timer</a:t>
            </a:r>
            <a:r>
              <a:rPr lang="en-IN" sz="1600">
                <a:solidFill>
                  <a:schemeClr val="tx1"/>
                </a:solidFill>
              </a:rPr>
              <a:t>: Tracks remaining time.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Feedback Module</a:t>
            </a:r>
            <a:r>
              <a:rPr lang="en-IN" sz="1600">
                <a:solidFill>
                  <a:schemeClr val="tx1"/>
                </a:solidFill>
              </a:rPr>
              <a:t>: Provides feedback (correct/incorrect, hints).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Score Tracker</a:t>
            </a:r>
            <a:r>
              <a:rPr lang="en-IN" sz="1600">
                <a:solidFill>
                  <a:schemeClr val="tx1"/>
                </a:solidFill>
              </a:rPr>
              <a:t>: Updates score on correct guesses.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Display</a:t>
            </a:r>
            <a:r>
              <a:rPr lang="en-IN" sz="1600">
                <a:solidFill>
                  <a:schemeClr val="tx1"/>
                </a:solidFill>
              </a:rPr>
              <a:t>: Renders visual elements (word, timer, score).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Game Logic (Central Module)</a:t>
            </a:r>
            <a:r>
              <a:rPr lang="en-IN" sz="1600">
                <a:solidFill>
                  <a:schemeClr val="tx1"/>
                </a:solidFill>
              </a:rPr>
              <a:t>: Manages interactions between all components.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>
                <a:solidFill>
                  <a:schemeClr val="tx1"/>
                </a:solidFill>
              </a:rPr>
              <a:t>Flow of Interaction:</a:t>
            </a:r>
          </a:p>
          <a:p>
            <a:r>
              <a:rPr lang="en-IN" sz="1600">
                <a:solidFill>
                  <a:schemeClr val="tx1"/>
                </a:solidFill>
              </a:rPr>
              <a:t>Player inputs guess → Word Scrambler generates puzzle → Game Logic checks guess → Feedback Module responds → Score Tracker updates → Timer resets → Display updates.</a:t>
            </a:r>
          </a:p>
          <a:p>
            <a:endParaRPr lang="en-IN" sz="1600">
              <a:solidFill>
                <a:schemeClr val="tx1"/>
              </a:solidFill>
            </a:endParaRPr>
          </a:p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10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610880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781" y="205275"/>
            <a:ext cx="10011746" cy="766877"/>
          </a:xfrm>
        </p:spPr>
        <p:txBody>
          <a:bodyPr/>
          <a:lstStyle/>
          <a:p>
            <a:r>
              <a:rPr lang="en-IN" sz="3200" b="0">
                <a:latin typeface="Arial Black" pitchFamily="34" charset="0"/>
              </a:rPr>
              <a:t>USE CASE DIAGRAM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11</a:t>
            </a:fld>
            <a:endParaRPr lang="en-US" altLang="zh-C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08" y="904776"/>
            <a:ext cx="11444438" cy="5236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7402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74" y="192505"/>
            <a:ext cx="10982425" cy="664144"/>
          </a:xfrm>
        </p:spPr>
        <p:txBody>
          <a:bodyPr/>
          <a:lstStyle/>
          <a:p>
            <a:r>
              <a:rPr lang="en-IN" sz="2800" b="0">
                <a:latin typeface="Arial Black" pitchFamily="34" charset="0"/>
              </a:rPr>
              <a:t>USE CASE DIAGRAM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9"/>
          </p:nvPr>
        </p:nvSpPr>
        <p:spPr>
          <a:xfrm>
            <a:off x="5181600" y="424716"/>
            <a:ext cx="6811678" cy="643328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Use Case Diagram - Word Unscramble Game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Actors</a:t>
            </a:r>
            <a:r>
              <a:rPr lang="en-US" sz="160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Player</a:t>
            </a:r>
            <a:r>
              <a:rPr lang="en-US" sz="1600">
                <a:solidFill>
                  <a:schemeClr val="tx1"/>
                </a:solidFill>
              </a:rPr>
              <a:t>: User interacting with the game.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System</a:t>
            </a:r>
            <a:r>
              <a:rPr lang="en-US" sz="1600">
                <a:solidFill>
                  <a:schemeClr val="tx1"/>
                </a:solidFill>
              </a:rPr>
              <a:t>: Manages game logic and feedback.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Main Use Cases</a:t>
            </a:r>
            <a:r>
              <a:rPr lang="en-US" sz="160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Start Game</a:t>
            </a:r>
            <a:r>
              <a:rPr lang="en-US" sz="1600">
                <a:solidFill>
                  <a:schemeClr val="tx1"/>
                </a:solidFill>
              </a:rPr>
              <a:t>: Player starts; system shows scrambled word.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View Hint</a:t>
            </a:r>
            <a:r>
              <a:rPr lang="en-US" sz="1600">
                <a:solidFill>
                  <a:schemeClr val="tx1"/>
                </a:solidFill>
              </a:rPr>
              <a:t>: Player requests a hint.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Submit Guess</a:t>
            </a:r>
            <a:r>
              <a:rPr lang="en-US" sz="1600">
                <a:solidFill>
                  <a:schemeClr val="tx1"/>
                </a:solidFill>
              </a:rPr>
              <a:t>: Player guesses the word.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Receive Feedback</a:t>
            </a:r>
            <a:r>
              <a:rPr lang="en-US" sz="1600">
                <a:solidFill>
                  <a:schemeClr val="tx1"/>
                </a:solidFill>
              </a:rPr>
              <a:t>: System checks guess and provides feedback.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View Score</a:t>
            </a:r>
            <a:r>
              <a:rPr lang="en-US" sz="1600">
                <a:solidFill>
                  <a:schemeClr val="tx1"/>
                </a:solidFill>
              </a:rPr>
              <a:t>: Player views score.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>
                <a:solidFill>
                  <a:schemeClr val="tx1"/>
                </a:solidFill>
              </a:rPr>
              <a:t>Flow</a:t>
            </a:r>
            <a:r>
              <a:rPr lang="en-US" sz="1600">
                <a:solidFill>
                  <a:schemeClr val="tx1"/>
                </a:solidFill>
              </a:rPr>
              <a:t>:</a:t>
            </a:r>
          </a:p>
          <a:p>
            <a:r>
              <a:rPr lang="en-US" sz="1600">
                <a:solidFill>
                  <a:schemeClr val="tx1"/>
                </a:solidFill>
              </a:rPr>
              <a:t>Player starts → System shows scrambled word → Player guesses or requests hint → System provides feedback and updates score.</a:t>
            </a:r>
          </a:p>
          <a:p>
            <a:r>
              <a:rPr lang="en-US" sz="1600" b="1">
                <a:solidFill>
                  <a:schemeClr val="tx1"/>
                </a:solidFill>
              </a:rPr>
              <a:t>Design Goal</a:t>
            </a:r>
            <a:r>
              <a:rPr lang="en-US" sz="1600">
                <a:solidFill>
                  <a:schemeClr val="tx1"/>
                </a:solidFill>
              </a:rPr>
              <a:t>:</a:t>
            </a:r>
          </a:p>
          <a:p>
            <a:r>
              <a:rPr lang="en-US" sz="1600">
                <a:solidFill>
                  <a:schemeClr val="tx1"/>
                </a:solidFill>
              </a:rPr>
              <a:t>Smooth gameplay with clear feedback and score tracking.</a:t>
            </a:r>
          </a:p>
          <a:p>
            <a:endParaRPr lang="en-US" sz="1600">
              <a:solidFill>
                <a:schemeClr val="tx1"/>
              </a:solidFill>
            </a:endParaRPr>
          </a:p>
          <a:p>
            <a:r>
              <a:rPr lang="en-US" sz="1600">
                <a:solidFill>
                  <a:schemeClr val="tx1"/>
                </a:solidFill>
              </a:rPr>
              <a:t>.</a:t>
            </a:r>
          </a:p>
          <a:p>
            <a:endParaRPr lang="en-IN" sz="160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12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1249146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13</a:t>
            </a:fld>
            <a:endParaRPr lang="en-US" altLang="zh-CN"/>
          </a:p>
        </p:txBody>
      </p:sp>
      <p:sp>
        <p:nvSpPr>
          <p:cNvPr id="8" name="Text Placeholder 2"/>
          <p:cNvSpPr>
            <a:spLocks noGrp="1"/>
          </p:cNvSpPr>
          <p:nvPr>
            <p:ph type="title"/>
          </p:nvPr>
        </p:nvSpPr>
        <p:spPr>
          <a:xfrm>
            <a:off x="587375" y="288925"/>
            <a:ext cx="10799763" cy="808038"/>
          </a:xfrm>
        </p:spPr>
        <p:txBody>
          <a:bodyPr/>
          <a:lstStyle/>
          <a:p>
            <a:r>
              <a:rPr lang="en-IN" sz="2800">
                <a:latin typeface="Arial Black" pitchFamily="34" charset="0"/>
              </a:rPr>
              <a:t>DFD </a:t>
            </a:r>
            <a:r>
              <a:rPr lang="en-IN" sz="2800" b="0">
                <a:latin typeface="Arial Black" pitchFamily="34" charset="0"/>
              </a:rPr>
              <a:t> DIAGRAM</a:t>
            </a:r>
            <a:endParaRPr lang="en-IN" sz="2800">
              <a:latin typeface="Arial Black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398" y="1068404"/>
            <a:ext cx="10924674" cy="4957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5876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1441"/>
            <a:ext cx="5515275" cy="1241659"/>
          </a:xfrm>
        </p:spPr>
        <p:txBody>
          <a:bodyPr/>
          <a:lstStyle/>
          <a:p>
            <a:r>
              <a:rPr lang="en-IN" sz="2400">
                <a:solidFill>
                  <a:schemeClr val="bg2">
                    <a:lumMod val="50000"/>
                  </a:schemeClr>
                </a:solidFill>
                <a:latin typeface="Arial Black" pitchFamily="34" charset="0"/>
              </a:rPr>
              <a:t>IMPLEMENTATION  </a:t>
            </a:r>
            <a:br>
              <a:rPr lang="en-IN" sz="2400">
                <a:solidFill>
                  <a:schemeClr val="bg2">
                    <a:lumMod val="50000"/>
                  </a:schemeClr>
                </a:solidFill>
                <a:latin typeface="Arial Black" pitchFamily="34" charset="0"/>
              </a:rPr>
            </a:br>
            <a:r>
              <a:rPr lang="en-IN" sz="2400">
                <a:solidFill>
                  <a:schemeClr val="bg2">
                    <a:lumMod val="50000"/>
                  </a:schemeClr>
                </a:solidFill>
                <a:latin typeface="Arial Black" pitchFamily="34" charset="0"/>
              </a:rPr>
              <a:t>MODULE-WISE     IMPLEMENTATION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0" y="1309037"/>
            <a:ext cx="11887199" cy="4966636"/>
          </a:xfrm>
        </p:spPr>
        <p:txBody>
          <a:bodyPr/>
          <a:lstStyle/>
          <a:p>
            <a:r>
              <a:rPr lang="en-IN" sz="1600" b="1"/>
              <a:t>Pygame Module</a:t>
            </a:r>
          </a:p>
          <a:p>
            <a:r>
              <a:rPr lang="en-IN" sz="1600" b="1"/>
              <a:t>Purpose</a:t>
            </a:r>
            <a:r>
              <a:rPr lang="en-IN" sz="1600"/>
              <a:t>: Handles graphics, events, and gameplay.</a:t>
            </a:r>
          </a:p>
          <a:p>
            <a:r>
              <a:rPr lang="en-IN" sz="1600" b="1"/>
              <a:t>Key Functions</a:t>
            </a:r>
            <a:r>
              <a:rPr lang="en-IN" sz="1600"/>
              <a:t>:</a:t>
            </a:r>
          </a:p>
          <a:p>
            <a:pPr lvl="1"/>
            <a:r>
              <a:rPr lang="en-IN" sz="1600"/>
              <a:t>pygame.init(), pygame.display.set_mode(), pygame.display.set_caption(): Setup display.</a:t>
            </a:r>
          </a:p>
          <a:p>
            <a:pPr lvl="1"/>
            <a:r>
              <a:rPr lang="en-IN" sz="1600"/>
              <a:t>pygame.font.Font: Loads fonts.</a:t>
            </a:r>
          </a:p>
          <a:p>
            <a:pPr lvl="1"/>
            <a:r>
              <a:rPr lang="en-IN" sz="1600"/>
              <a:t>pygame.event.get(), pygame.key: Detects user input.</a:t>
            </a:r>
          </a:p>
          <a:p>
            <a:pPr lvl="1"/>
            <a:r>
              <a:rPr lang="en-IN" sz="1600"/>
              <a:t>pygame.time.Clock(): Controls frame rate.</a:t>
            </a:r>
          </a:p>
          <a:p>
            <a:r>
              <a:rPr lang="en-IN" sz="1600" b="1"/>
              <a:t>Game Loop</a:t>
            </a:r>
            <a:r>
              <a:rPr lang="en-IN" sz="1600"/>
              <a:t>: Manages updates and rendering.</a:t>
            </a:r>
          </a:p>
          <a:p>
            <a:r>
              <a:rPr lang="en-IN" sz="1600" b="1"/>
              <a:t>NLTK Module</a:t>
            </a:r>
            <a:endParaRPr lang="en-IN" sz="1600"/>
          </a:p>
          <a:p>
            <a:r>
              <a:rPr lang="en-IN" sz="1600" b="1"/>
              <a:t>Purpose</a:t>
            </a:r>
            <a:r>
              <a:rPr lang="en-IN" sz="1600"/>
              <a:t>: Supplies word list.</a:t>
            </a:r>
          </a:p>
          <a:p>
            <a:r>
              <a:rPr lang="en-IN" sz="1600" b="1"/>
              <a:t>Key Usage</a:t>
            </a:r>
            <a:r>
              <a:rPr lang="en-IN" sz="1600"/>
              <a:t>:</a:t>
            </a:r>
          </a:p>
          <a:p>
            <a:pPr lvl="1"/>
            <a:r>
              <a:rPr lang="en-IN" sz="1600"/>
              <a:t>nltk.download('words'): Downloads word corpus.</a:t>
            </a:r>
          </a:p>
          <a:p>
            <a:pPr lvl="1"/>
            <a:r>
              <a:rPr lang="en-IN" sz="1600"/>
              <a:t>words.words(): Retrieves word list.</a:t>
            </a:r>
          </a:p>
          <a:p>
            <a:r>
              <a:rPr lang="en-IN" sz="1600" b="1"/>
              <a:t>Filtering</a:t>
            </a:r>
            <a:r>
              <a:rPr lang="en-IN" sz="1600"/>
              <a:t>: Selects 5-letter words.</a:t>
            </a:r>
          </a:p>
          <a:p>
            <a:endParaRPr lang="en-US" sz="120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14</a:t>
            </a:fld>
            <a:endParaRPr lang="en-US" altLang="zh-CN"/>
          </a:p>
        </p:txBody>
      </p:sp>
      <p:sp>
        <p:nvSpPr>
          <p:cNvPr id="16" name="Hexagon 15"/>
          <p:cNvSpPr/>
          <p:nvPr/>
        </p:nvSpPr>
        <p:spPr>
          <a:xfrm rot="5400000">
            <a:off x="8650705" y="1460635"/>
            <a:ext cx="2541070" cy="2286000"/>
          </a:xfrm>
          <a:prstGeom prst="hexagon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Hexagon 17"/>
          <p:cNvSpPr/>
          <p:nvPr/>
        </p:nvSpPr>
        <p:spPr>
          <a:xfrm rot="5400000">
            <a:off x="10424161" y="654518"/>
            <a:ext cx="1060704" cy="9144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Hexagon 18"/>
          <p:cNvSpPr/>
          <p:nvPr/>
        </p:nvSpPr>
        <p:spPr>
          <a:xfrm rot="5400000">
            <a:off x="8234411" y="3315906"/>
            <a:ext cx="970228" cy="1037602"/>
          </a:xfrm>
          <a:prstGeom prst="hexagon">
            <a:avLst/>
          </a:pr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/>
          </a:p>
        </p:txBody>
      </p:sp>
    </p:spTree>
    <p:extLst>
      <p:ext uri="{BB962C8B-B14F-4D97-AF65-F5344CB8AC3E}">
        <p14:creationId xmlns:p14="http://schemas.microsoft.com/office/powerpoint/2010/main" val="270911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15</a:t>
            </a:fld>
            <a:endParaRPr lang="en-US" altLang="zh-CN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28"/>
          </p:nvPr>
        </p:nvSpPr>
        <p:spPr>
          <a:xfrm>
            <a:off x="4514850" y="404261"/>
            <a:ext cx="7179845" cy="5746282"/>
          </a:xfrm>
        </p:spPr>
        <p:txBody>
          <a:bodyPr/>
          <a:lstStyle/>
          <a:p>
            <a:r>
              <a:rPr lang="en-US" sz="1800" b="1"/>
              <a:t>Game Settings and Initialization</a:t>
            </a:r>
          </a:p>
          <a:p>
            <a:r>
              <a:rPr lang="en-US" sz="1800" b="1"/>
              <a:t>Screen Setup</a:t>
            </a:r>
            <a:r>
              <a:rPr lang="en-US" sz="1800"/>
              <a:t>:</a:t>
            </a:r>
          </a:p>
          <a:p>
            <a:pPr lvl="1"/>
            <a:r>
              <a:rPr lang="en-US" sz="1800"/>
              <a:t>WIDTH, HEIGHT: Defines game window resolution.</a:t>
            </a:r>
          </a:p>
          <a:p>
            <a:pPr lvl="1"/>
            <a:r>
              <a:rPr lang="en-US" sz="1800"/>
              <a:t>screen = pygame.display.set_mode(): Configures window.</a:t>
            </a:r>
          </a:p>
          <a:p>
            <a:r>
              <a:rPr lang="en-US" sz="1800" b="1"/>
              <a:t>Fonts and Colors</a:t>
            </a:r>
            <a:r>
              <a:rPr lang="en-US" sz="1800"/>
              <a:t>: Defines colors and fonts for text rendering.</a:t>
            </a:r>
          </a:p>
          <a:p>
            <a:r>
              <a:rPr lang="en-US" sz="1800" b="1"/>
              <a:t>Game Variables</a:t>
            </a:r>
            <a:r>
              <a:rPr lang="en-US" sz="1800"/>
              <a:t>:</a:t>
            </a:r>
          </a:p>
          <a:p>
            <a:pPr lvl="1"/>
            <a:r>
              <a:rPr lang="en-US" sz="1800"/>
              <a:t>TIME_LIMIT: Sets round duration (60 seconds).</a:t>
            </a:r>
          </a:p>
          <a:p>
            <a:pPr lvl="1"/>
            <a:r>
              <a:rPr lang="en-US" sz="1800"/>
              <a:t>player score: Tracks player score.</a:t>
            </a:r>
          </a:p>
          <a:p>
            <a:r>
              <a:rPr lang="en-US" sz="1800" b="1"/>
              <a:t>Utility Functions</a:t>
            </a:r>
          </a:p>
          <a:p>
            <a:r>
              <a:rPr lang="en-US" sz="1800" b="1"/>
              <a:t>Purpose</a:t>
            </a:r>
            <a:r>
              <a:rPr lang="en-US" sz="1800"/>
              <a:t>: Modular functions for reusability.</a:t>
            </a:r>
          </a:p>
          <a:p>
            <a:pPr lvl="1"/>
            <a:r>
              <a:rPr lang="en-US" sz="1800"/>
              <a:t>scramble_word(word): Scrambles word and ensures it’s different from the original.</a:t>
            </a:r>
          </a:p>
          <a:p>
            <a:pPr lvl="1"/>
            <a:r>
              <a:rPr lang="en-US" sz="1800"/>
              <a:t>get_random_word(): Selects random word from pool.</a:t>
            </a:r>
          </a:p>
          <a:p>
            <a:pPr lvl="1"/>
            <a:r>
              <a:rPr lang="en-US" sz="1800"/>
              <a:t>get_hint(word): Provides first and last letters as hint.</a:t>
            </a:r>
          </a:p>
          <a:p>
            <a:r>
              <a:rPr lang="en-US" sz="1800" b="1"/>
              <a:t>Game Features</a:t>
            </a:r>
          </a:p>
          <a:p>
            <a:r>
              <a:rPr lang="en-US" sz="1800" b="1"/>
              <a:t>Real-Time Countdown Timer</a:t>
            </a:r>
            <a:r>
              <a:rPr lang="en-US" sz="1800"/>
              <a:t>: Adds time challenge.</a:t>
            </a:r>
          </a:p>
          <a:p>
            <a:r>
              <a:rPr lang="en-US" sz="1800" b="1"/>
              <a:t>Dynamic Feedback</a:t>
            </a:r>
            <a:r>
              <a:rPr lang="en-US" sz="1800"/>
              <a:t>: Updates message based on guess correctness.</a:t>
            </a:r>
          </a:p>
          <a:p>
            <a:r>
              <a:rPr lang="en-US" sz="1800" b="1"/>
              <a:t>Hints</a:t>
            </a:r>
            <a:r>
              <a:rPr lang="en-US" sz="1800"/>
              <a:t>: Displays first and last letters for help.</a:t>
            </a:r>
          </a:p>
          <a:p>
            <a:r>
              <a:rPr lang="en-US" sz="1800" b="1"/>
              <a:t>Score Tracking</a:t>
            </a:r>
            <a:r>
              <a:rPr lang="en-US" sz="1800"/>
              <a:t>: Updates and shows player score after each round.</a:t>
            </a:r>
          </a:p>
          <a:p>
            <a:endParaRPr lang="en-US" sz="1800"/>
          </a:p>
          <a:p>
            <a:endParaRPr lang="en-IN" sz="1800"/>
          </a:p>
        </p:txBody>
      </p:sp>
    </p:spTree>
    <p:extLst>
      <p:ext uri="{BB962C8B-B14F-4D97-AF65-F5344CB8AC3E}">
        <p14:creationId xmlns:p14="http://schemas.microsoft.com/office/powerpoint/2010/main" val="88069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16</a:t>
            </a:fld>
            <a:endParaRPr lang="en-US" altLang="zh-CN"/>
          </a:p>
        </p:txBody>
      </p:sp>
      <p:sp>
        <p:nvSpPr>
          <p:cNvPr id="9" name="Title 4"/>
          <p:cNvSpPr>
            <a:spLocks noGrp="1"/>
          </p:cNvSpPr>
          <p:nvPr>
            <p:ph type="body" sz="quarter" idx="28"/>
          </p:nvPr>
        </p:nvSpPr>
        <p:spPr>
          <a:xfrm>
            <a:off x="3908425" y="606425"/>
            <a:ext cx="8113713" cy="5367338"/>
          </a:xfrm>
        </p:spPr>
        <p:txBody>
          <a:bodyPr/>
          <a:lstStyle/>
          <a:p>
            <a:r>
              <a:rPr lang="en-IN" sz="2000" b="1"/>
              <a:t>Main Game Loop (game_loop)</a:t>
            </a:r>
          </a:p>
          <a:p>
            <a:r>
              <a:rPr lang="en-IN" sz="2000" b="1"/>
              <a:t>Purpose</a:t>
            </a:r>
            <a:r>
              <a:rPr lang="en-IN" sz="2000"/>
              <a:t>: Manages core gameplay.</a:t>
            </a:r>
          </a:p>
          <a:p>
            <a:r>
              <a:rPr lang="en-IN" sz="2000" b="1"/>
              <a:t>Key Features</a:t>
            </a:r>
            <a:r>
              <a:rPr lang="en-IN" sz="2000"/>
              <a:t>:</a:t>
            </a:r>
          </a:p>
          <a:p>
            <a:pPr lvl="1"/>
            <a:r>
              <a:rPr lang="en-IN" sz="2000" b="1"/>
              <a:t>Game Variables</a:t>
            </a:r>
            <a:r>
              <a:rPr lang="en-IN" sz="2000"/>
              <a:t>: Tracks current_word, scrambled_word, user_input, message, hint_message, and timer.</a:t>
            </a:r>
          </a:p>
          <a:p>
            <a:pPr lvl="1"/>
            <a:r>
              <a:rPr lang="en-IN" sz="2000" b="1"/>
              <a:t>Rendering</a:t>
            </a:r>
            <a:r>
              <a:rPr lang="en-IN" sz="2000"/>
              <a:t>: Renders text (word, score, input, messages) using pygame.font.Font.render.</a:t>
            </a:r>
          </a:p>
          <a:p>
            <a:pPr lvl="1"/>
            <a:r>
              <a:rPr lang="en-IN" sz="2000" b="1"/>
              <a:t>Timer</a:t>
            </a:r>
            <a:r>
              <a:rPr lang="en-IN" sz="2000"/>
              <a:t>: Countdown resets when time runs out.</a:t>
            </a:r>
          </a:p>
          <a:p>
            <a:pPr lvl="1"/>
            <a:r>
              <a:rPr lang="en-IN" sz="2000" b="1"/>
              <a:t>Event Handling</a:t>
            </a:r>
            <a:r>
              <a:rPr lang="en-IN" sz="2000"/>
              <a:t>: Detects actions (typing, submitting, deleting, quitting).</a:t>
            </a:r>
          </a:p>
          <a:p>
            <a:pPr lvl="1"/>
            <a:r>
              <a:rPr lang="en-IN" sz="2000" b="1"/>
              <a:t>Turn Progression</a:t>
            </a:r>
            <a:r>
              <a:rPr lang="en-IN" sz="2000"/>
              <a:t>: Checks guess, updates score, generates new word, resets variables.</a:t>
            </a:r>
          </a:p>
          <a:p>
            <a:r>
              <a:rPr lang="en-IN" sz="2000"/>
              <a:t/>
            </a:r>
            <a:br>
              <a:rPr lang="en-IN" sz="2000"/>
            </a:br>
            <a:endParaRPr lang="en-IN" sz="2000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838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007" y="308009"/>
            <a:ext cx="10048775" cy="803710"/>
          </a:xfrm>
        </p:spPr>
        <p:txBody>
          <a:bodyPr/>
          <a:lstStyle/>
          <a:p>
            <a:r>
              <a:rPr lang="en-IN" sz="2400">
                <a:latin typeface="Arial Black" pitchFamily="34" charset="0"/>
              </a:rPr>
              <a:t>PUZZLE WORDS UNSCRAMBLE GAME CODE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231006" y="1111718"/>
            <a:ext cx="8028433" cy="5674094"/>
          </a:xfrm>
        </p:spPr>
        <p:txBody>
          <a:bodyPr/>
          <a:lstStyle/>
          <a:p>
            <a:r>
              <a:rPr lang="en-IN" sz="1200"/>
              <a:t>def. scrambled_word(word):</a:t>
            </a:r>
          </a:p>
          <a:p>
            <a:r>
              <a:rPr lang="en-IN" sz="1200"/>
              <a:t>    scrambled = ''.join(random.sample(word, len(word)))</a:t>
            </a:r>
          </a:p>
          <a:p>
            <a:r>
              <a:rPr lang="en-IN" sz="1200"/>
              <a:t>    return scrambled if scrambled != word else scramble_word(word)</a:t>
            </a:r>
          </a:p>
          <a:p>
            <a:endParaRPr lang="en-IN" sz="1200"/>
          </a:p>
          <a:p>
            <a:r>
              <a:rPr lang="en-IN" sz="1200"/>
              <a:t>def get_random_word():</a:t>
            </a:r>
          </a:p>
          <a:p>
            <a:r>
              <a:rPr lang="en-IN" sz="1200"/>
              <a:t>    return random.choice(word_list)</a:t>
            </a:r>
          </a:p>
          <a:p>
            <a:endParaRPr lang="en-IN" sz="1200"/>
          </a:p>
          <a:p>
            <a:r>
              <a:rPr lang="en-IN" sz="1200"/>
              <a:t>def get_hint(word):</a:t>
            </a:r>
          </a:p>
          <a:p>
            <a:r>
              <a:rPr lang="en-IN" sz="1200"/>
              <a:t>    return f"Hint: Starts with '{word[0]}' and ends with '{word[-1]}'"</a:t>
            </a:r>
          </a:p>
          <a:p>
            <a:endParaRPr lang="en-IN" sz="1200"/>
          </a:p>
          <a:p>
            <a:r>
              <a:rPr lang="en-IN" sz="1200"/>
              <a:t>timer -= 1 / 30</a:t>
            </a:r>
          </a:p>
          <a:p>
            <a:r>
              <a:rPr lang="en-IN" sz="1200"/>
              <a:t>if timer &lt;= 0:</a:t>
            </a:r>
          </a:p>
          <a:p>
            <a:r>
              <a:rPr lang="en-IN" sz="1200"/>
              <a:t>    message = f"Time's up! The correct word was '{current_word}'."</a:t>
            </a:r>
          </a:p>
          <a:p>
            <a:r>
              <a:rPr lang="en-IN" sz="1200"/>
              <a:t>    timer = TIME_LIMIT</a:t>
            </a:r>
          </a:p>
          <a:p>
            <a:r>
              <a:rPr lang="en-IN" sz="1200"/>
              <a:t>    current_word = get_random_word()</a:t>
            </a:r>
          </a:p>
          <a:p>
            <a:r>
              <a:rPr lang="en-IN" sz="1200"/>
              <a:t>    scrambled_word = scramble_word(current_word)</a:t>
            </a:r>
          </a:p>
          <a:p>
            <a:r>
              <a:rPr lang="en-IN" sz="1200"/>
              <a:t>    user_input = ""</a:t>
            </a:r>
          </a:p>
          <a:p>
            <a:r>
              <a:rPr lang="en-IN" sz="1200"/>
              <a:t>    hint_message = get_hint(current_word)</a:t>
            </a:r>
          </a:p>
          <a:p>
            <a:endParaRPr lang="en-IN" sz="12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17</a:t>
            </a:fld>
            <a:endParaRPr lang="en-US" altLang="zh-CN"/>
          </a:p>
        </p:txBody>
      </p:sp>
      <p:sp>
        <p:nvSpPr>
          <p:cNvPr id="7" name="Hexagon 6"/>
          <p:cNvSpPr/>
          <p:nvPr/>
        </p:nvSpPr>
        <p:spPr>
          <a:xfrm rot="5400000">
            <a:off x="8650705" y="1460635"/>
            <a:ext cx="2541070" cy="2286000"/>
          </a:xfrm>
          <a:prstGeom prst="hexagon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Hexagon 7"/>
          <p:cNvSpPr/>
          <p:nvPr/>
        </p:nvSpPr>
        <p:spPr>
          <a:xfrm rot="5400000">
            <a:off x="10424161" y="654518"/>
            <a:ext cx="1060704" cy="9144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Hexagon 8"/>
          <p:cNvSpPr/>
          <p:nvPr/>
        </p:nvSpPr>
        <p:spPr>
          <a:xfrm rot="5400000">
            <a:off x="8210349" y="3355369"/>
            <a:ext cx="1135782" cy="1037602"/>
          </a:xfrm>
          <a:prstGeom prst="hexagon">
            <a:avLst/>
          </a:pr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/>
          </a:p>
        </p:txBody>
      </p:sp>
    </p:spTree>
    <p:extLst>
      <p:ext uri="{BB962C8B-B14F-4D97-AF65-F5344CB8AC3E}">
        <p14:creationId xmlns:p14="http://schemas.microsoft.com/office/powerpoint/2010/main" val="1203130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 flipH="1">
            <a:off x="240629" y="240632"/>
            <a:ext cx="11742822" cy="6140917"/>
          </a:xfrm>
        </p:spPr>
        <p:txBody>
          <a:bodyPr/>
          <a:lstStyle/>
          <a:p>
            <a:r>
              <a:rPr lang="en-IN" sz="1100">
                <a:latin typeface="Arial" pitchFamily="34" charset="0"/>
                <a:cs typeface="Arial" pitchFamily="34" charset="0"/>
              </a:rPr>
              <a:t>word_text = FONT.render(f"Scrambled: {scrambled_word}", True, RED)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score_text = FONT.render(f"Player Score: {player_score}", True, BLUE)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input_text = FONT.render(f"Your Guess: {user_input}", True, ORANGE)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message_text = FONT.render(message, True, GREEN)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hint_text = FONT.render(hint_message, True, PURPLE)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timer_text = FONT.render(f"Time left: {int(timer)}s", True, GOLD)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if event.key == pygame.K_RETURN: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if user_input.lower() == current_word: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    message = "Correct! You guessed it."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    player_score += 1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else: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    message = f"Wrong! The correct word was {current_word}."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current_word = get_random_word()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scrambled_word = scramble_word(current_word)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user_input = ""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hint_message = get_hint(current_word)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timer = TIME_LIMIT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elif event.key == pygame.K_BACKSPACE: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user_input = user_input[:-1]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else: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    user_input += event.unicode</a:t>
            </a:r>
          </a:p>
          <a:p>
            <a:r>
              <a:rPr lang="en-IN" sz="1100">
                <a:latin typeface="Arial" pitchFamily="34" charset="0"/>
                <a:cs typeface="Arial" pitchFamily="34" charset="0"/>
              </a:rPr>
              <a:t>pygame.quit()</a:t>
            </a:r>
          </a:p>
          <a:p>
            <a:endParaRPr lang="en-IN" sz="1200">
              <a:latin typeface="Arial" pitchFamily="34" charset="0"/>
              <a:cs typeface="Arial" pitchFamily="34" charset="0"/>
            </a:endParaRPr>
          </a:p>
          <a:p>
            <a:endParaRPr lang="en-IN" sz="1600"/>
          </a:p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18</a:t>
            </a:fld>
            <a:endParaRPr lang="en-US" altLang="zh-CN"/>
          </a:p>
        </p:txBody>
      </p:sp>
      <p:sp>
        <p:nvSpPr>
          <p:cNvPr id="7" name="Hexagon 6"/>
          <p:cNvSpPr/>
          <p:nvPr/>
        </p:nvSpPr>
        <p:spPr>
          <a:xfrm rot="5400000">
            <a:off x="8774870" y="1070811"/>
            <a:ext cx="2541070" cy="2286000"/>
          </a:xfrm>
          <a:prstGeom prst="hexagon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Hexagon 7"/>
          <p:cNvSpPr/>
          <p:nvPr/>
        </p:nvSpPr>
        <p:spPr>
          <a:xfrm rot="5400000">
            <a:off x="10452072" y="3533436"/>
            <a:ext cx="1135782" cy="1037602"/>
          </a:xfrm>
          <a:prstGeom prst="hexagon">
            <a:avLst/>
          </a:pr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/>
          </a:p>
        </p:txBody>
      </p:sp>
      <p:sp>
        <p:nvSpPr>
          <p:cNvPr id="9" name="Hexagon 8"/>
          <p:cNvSpPr/>
          <p:nvPr/>
        </p:nvSpPr>
        <p:spPr>
          <a:xfrm rot="5400000">
            <a:off x="8094847" y="202130"/>
            <a:ext cx="1060704" cy="9144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Hexagon 9"/>
          <p:cNvSpPr/>
          <p:nvPr/>
        </p:nvSpPr>
        <p:spPr>
          <a:xfrm>
            <a:off x="8688726" y="5678906"/>
            <a:ext cx="1060704" cy="9144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086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573" y="279134"/>
            <a:ext cx="11185122" cy="885523"/>
          </a:xfrm>
        </p:spPr>
        <p:txBody>
          <a:bodyPr/>
          <a:lstStyle/>
          <a:p>
            <a:r>
              <a:rPr lang="en-US" sz="2800" b="0">
                <a:latin typeface="Arial Black" pitchFamily="34" charset="0"/>
              </a:rPr>
              <a:t>PACKAGES AND TOOLS USED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 flipH="1">
            <a:off x="3086098" y="971550"/>
            <a:ext cx="8572501" cy="5124450"/>
          </a:xfrm>
        </p:spPr>
        <p:txBody>
          <a:bodyPr/>
          <a:lstStyle/>
          <a:p>
            <a:r>
              <a:rPr lang="en-IN" sz="1800" b="1"/>
              <a:t>Packages and Tools:</a:t>
            </a:r>
          </a:p>
          <a:p>
            <a:r>
              <a:rPr lang="en-IN" sz="1800" b="1"/>
              <a:t>Pygame</a:t>
            </a:r>
            <a:r>
              <a:rPr lang="en-IN" sz="1800"/>
              <a:t>: For game development.</a:t>
            </a:r>
          </a:p>
          <a:p>
            <a:pPr lvl="1"/>
            <a:r>
              <a:rPr lang="en-IN" sz="1800"/>
              <a:t>pygame.init(), pygame.display.set_mode(), pygame.display.set_caption()</a:t>
            </a:r>
          </a:p>
          <a:p>
            <a:pPr lvl="1"/>
            <a:r>
              <a:rPr lang="en-IN" sz="1800"/>
              <a:t>pygame.font.Font(), pygame.time.Clock()</a:t>
            </a:r>
          </a:p>
          <a:p>
            <a:pPr lvl="1"/>
            <a:r>
              <a:rPr lang="en-IN" sz="1800"/>
              <a:t>pygame.event.get(), pygame.KEYDOWN, pygame.K_RETURN, pygame.K_BACKSPACE</a:t>
            </a:r>
          </a:p>
          <a:p>
            <a:r>
              <a:rPr lang="en-IN" sz="1800" b="1"/>
              <a:t>Random</a:t>
            </a:r>
            <a:r>
              <a:rPr lang="en-IN" sz="1800"/>
              <a:t>:</a:t>
            </a:r>
          </a:p>
          <a:p>
            <a:pPr lvl="1"/>
            <a:r>
              <a:rPr lang="en-IN" sz="1800"/>
              <a:t>random.sample(), random.choice()</a:t>
            </a:r>
          </a:p>
          <a:p>
            <a:r>
              <a:rPr lang="en-IN" sz="1800" b="1"/>
              <a:t>NLTK</a:t>
            </a:r>
            <a:r>
              <a:rPr lang="en-IN" sz="1800"/>
              <a:t>:</a:t>
            </a:r>
          </a:p>
          <a:p>
            <a:pPr lvl="1"/>
            <a:r>
              <a:rPr lang="en-IN" sz="1800"/>
              <a:t>nltk.download('words'), nltk.corpus.words.words()</a:t>
            </a:r>
          </a:p>
          <a:p>
            <a:r>
              <a:rPr lang="en-IN" sz="1800" b="1"/>
              <a:t>Tools:</a:t>
            </a:r>
          </a:p>
          <a:p>
            <a:r>
              <a:rPr lang="en-IN" sz="1800" b="1"/>
              <a:t>Rendering</a:t>
            </a:r>
            <a:r>
              <a:rPr lang="en-IN" sz="1800"/>
              <a:t>: pygame.font.Font(), screen.fill(), screen.blit()</a:t>
            </a:r>
          </a:p>
          <a:p>
            <a:r>
              <a:rPr lang="en-IN" sz="1800" b="1"/>
              <a:t>Timer</a:t>
            </a:r>
            <a:r>
              <a:rPr lang="en-IN" sz="1800"/>
              <a:t>: Countdown displayed in real-time.</a:t>
            </a:r>
          </a:p>
          <a:p>
            <a:r>
              <a:rPr lang="en-IN" sz="1800" b="1"/>
              <a:t>Event Handling</a:t>
            </a:r>
            <a:r>
              <a:rPr lang="en-IN" sz="1800"/>
              <a:t>: Handles key events (Enter, Backspace)</a:t>
            </a:r>
          </a:p>
          <a:p>
            <a:endParaRPr lang="en-IN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19</a:t>
            </a:fld>
            <a:endParaRPr lang="en-US" altLang="zh-CN"/>
          </a:p>
        </p:txBody>
      </p:sp>
      <p:sp>
        <p:nvSpPr>
          <p:cNvPr id="7" name="Hexagon 6"/>
          <p:cNvSpPr/>
          <p:nvPr/>
        </p:nvSpPr>
        <p:spPr>
          <a:xfrm>
            <a:off x="0" y="5837723"/>
            <a:ext cx="1060704" cy="914400"/>
          </a:xfrm>
          <a:prstGeom prst="hexagon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Hexagon 7"/>
          <p:cNvSpPr/>
          <p:nvPr/>
        </p:nvSpPr>
        <p:spPr>
          <a:xfrm>
            <a:off x="1102093" y="5380523"/>
            <a:ext cx="1060704" cy="914400"/>
          </a:xfrm>
          <a:prstGeom prst="hexagon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Hexagon 10"/>
          <p:cNvSpPr/>
          <p:nvPr/>
        </p:nvSpPr>
        <p:spPr>
          <a:xfrm>
            <a:off x="87590" y="4706755"/>
            <a:ext cx="1060704" cy="914400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Hexagon 13"/>
          <p:cNvSpPr/>
          <p:nvPr/>
        </p:nvSpPr>
        <p:spPr>
          <a:xfrm>
            <a:off x="1148294" y="4156511"/>
            <a:ext cx="1060704" cy="914400"/>
          </a:xfrm>
          <a:prstGeom prst="hexagon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6065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910" y="2202025"/>
            <a:ext cx="4568112" cy="774914"/>
          </a:xfrm>
        </p:spPr>
        <p:txBody>
          <a:bodyPr/>
          <a:lstStyle/>
          <a:p>
            <a:r>
              <a:rPr lang="en-US" altLang="zh-CN"/>
              <a:t>Introduction</a:t>
            </a:r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=""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89248" y="2985796"/>
            <a:ext cx="5940101" cy="3014953"/>
          </a:xfrm>
        </p:spPr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400"/>
              <a:t>Challenges players to rearrange mixed-up letters into meaningful words.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400"/>
              <a:t>Enhances vocabulary, problem-solving skills, and quick thinking.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400"/>
              <a:t>Suitable for all ages, with varying difficulty levels.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400"/>
              <a:t>Can be played solo or with friends, promoting cognitive development and teamwork.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400"/>
              <a:t>Popular for both education and entertainment.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400"/>
              <a:t>Strikes a perfect balance of challenge </a:t>
            </a:r>
            <a:r>
              <a:rPr lang="en-US"/>
              <a:t>and fun.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A01EC1F-42C9-66C4-9D49-F6AF79D5BE91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="" xmlns:a16="http://schemas.microsoft.com/office/drawing/2014/main" id="{D91FB993-29E1-3DBD-8335-7970016F8DE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/>
          </a:p>
        </p:txBody>
      </p:sp>
      <p:pic>
        <p:nvPicPr>
          <p:cNvPr id="24" name="Picture Placeholder 23"/>
          <p:cNvPicPr>
            <a:picLocks noGrp="1" noChangeAspect="1"/>
          </p:cNvPicPr>
          <p:nvPr>
            <p:ph type="pic" sz="quarter" idx="5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69" r="15169"/>
          <a:stretch>
            <a:fillRect/>
          </a:stretch>
        </p:blipFill>
        <p:spPr>
          <a:xfrm>
            <a:off x="6404458" y="1114231"/>
            <a:ext cx="5607050" cy="5469272"/>
          </a:xfrm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573" y="442762"/>
            <a:ext cx="10684607" cy="664143"/>
          </a:xfrm>
        </p:spPr>
        <p:txBody>
          <a:bodyPr/>
          <a:lstStyle/>
          <a:p>
            <a:r>
              <a:rPr lang="en-IN" sz="3600">
                <a:latin typeface="Arial Black" pitchFamily="34" charset="0"/>
              </a:rPr>
              <a:t>TESTING</a:t>
            </a:r>
            <a:r>
              <a:rPr lang="en-IN" b="0"/>
              <a:t> 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3012707" y="967338"/>
            <a:ext cx="8691612" cy="5250582"/>
          </a:xfrm>
        </p:spPr>
        <p:txBody>
          <a:bodyPr/>
          <a:lstStyle/>
          <a:p>
            <a:r>
              <a:rPr lang="en-US" sz="1200">
                <a:latin typeface="Arial" pitchFamily="34" charset="0"/>
                <a:cs typeface="Arial" pitchFamily="34" charset="0"/>
              </a:rPr>
              <a:t>. </a:t>
            </a:r>
            <a:r>
              <a:rPr lang="en-US" sz="1600" b="1"/>
              <a:t>Test Cases &amp; Expected Outputs</a:t>
            </a:r>
          </a:p>
          <a:p>
            <a:r>
              <a:rPr lang="en-US" sz="1600" b="1"/>
              <a:t>Word Scrambling</a:t>
            </a:r>
            <a:endParaRPr lang="en-US" sz="1600"/>
          </a:p>
          <a:p>
            <a:pPr lvl="1"/>
            <a:r>
              <a:rPr lang="en-US" sz="1600" b="1"/>
              <a:t>Input</a:t>
            </a:r>
            <a:r>
              <a:rPr lang="en-US" sz="1600"/>
              <a:t>: "hello"</a:t>
            </a:r>
          </a:p>
          <a:p>
            <a:pPr lvl="1"/>
            <a:r>
              <a:rPr lang="en-US" sz="1600" b="1"/>
              <a:t>Expected Output</a:t>
            </a:r>
            <a:r>
              <a:rPr lang="en-US" sz="1600"/>
              <a:t>: Scrambled word (e.g., "oellh", "lehlo").</a:t>
            </a:r>
          </a:p>
          <a:p>
            <a:r>
              <a:rPr lang="en-US" sz="1600" b="1"/>
              <a:t>Hint Generation</a:t>
            </a:r>
            <a:endParaRPr lang="en-US" sz="1600"/>
          </a:p>
          <a:p>
            <a:pPr lvl="1"/>
            <a:r>
              <a:rPr lang="en-US" sz="1600" b="1"/>
              <a:t>Input</a:t>
            </a:r>
            <a:r>
              <a:rPr lang="en-US" sz="1600"/>
              <a:t>: "apple"</a:t>
            </a:r>
          </a:p>
          <a:p>
            <a:pPr lvl="1"/>
            <a:r>
              <a:rPr lang="en-US" sz="1600" b="1"/>
              <a:t>Expected Output</a:t>
            </a:r>
            <a:r>
              <a:rPr lang="en-US" sz="1600"/>
              <a:t>: "Hint: Starts with 'a' and ends with 'e'".</a:t>
            </a:r>
          </a:p>
          <a:p>
            <a:r>
              <a:rPr lang="en-US" sz="1600" b="1"/>
              <a:t>Correct Guess</a:t>
            </a:r>
            <a:endParaRPr lang="en-US" sz="1600"/>
          </a:p>
          <a:p>
            <a:pPr lvl="1"/>
            <a:r>
              <a:rPr lang="en-US" sz="1600" b="1"/>
              <a:t>Input</a:t>
            </a:r>
            <a:r>
              <a:rPr lang="en-US" sz="1600"/>
              <a:t>: "hello" (guess: "hello")</a:t>
            </a:r>
          </a:p>
          <a:p>
            <a:pPr lvl="1"/>
            <a:r>
              <a:rPr lang="en-US" sz="1600" b="1"/>
              <a:t>Expected Output</a:t>
            </a:r>
            <a:r>
              <a:rPr lang="en-US" sz="1600"/>
              <a:t>: "Correct! Score +1".</a:t>
            </a:r>
          </a:p>
          <a:p>
            <a:r>
              <a:rPr lang="en-US" sz="1600" b="1"/>
              <a:t>Incorrect Guess</a:t>
            </a:r>
            <a:endParaRPr lang="en-US" sz="1600"/>
          </a:p>
          <a:p>
            <a:pPr lvl="1"/>
            <a:r>
              <a:rPr lang="en-US" sz="1600" b="1"/>
              <a:t>Input</a:t>
            </a:r>
            <a:r>
              <a:rPr lang="en-US" sz="1600"/>
              <a:t>: "hello" (guess: "world")</a:t>
            </a:r>
          </a:p>
          <a:p>
            <a:pPr lvl="1"/>
            <a:r>
              <a:rPr lang="en-US" sz="1600" b="1"/>
              <a:t>Expected Output</a:t>
            </a:r>
            <a:r>
              <a:rPr lang="en-US" sz="1600"/>
              <a:t>: "Wrong! Correct word: hello".</a:t>
            </a:r>
          </a:p>
          <a:p>
            <a:r>
              <a:rPr lang="en-US" sz="1600" b="1"/>
              <a:t>Timer Countdown</a:t>
            </a:r>
            <a:endParaRPr lang="en-US" sz="1600"/>
          </a:p>
          <a:p>
            <a:pPr lvl="1"/>
            <a:r>
              <a:rPr lang="en-US" sz="1600" b="1"/>
              <a:t>Input</a:t>
            </a:r>
            <a:r>
              <a:rPr lang="en-US" sz="1600"/>
              <a:t>: Timer starts at 60 seconds</a:t>
            </a:r>
          </a:p>
          <a:p>
            <a:pPr lvl="1"/>
            <a:r>
              <a:rPr lang="en-US" sz="1600" b="1"/>
              <a:t>Expected Output</a:t>
            </a:r>
            <a:r>
              <a:rPr lang="en-US" sz="1600"/>
              <a:t>: Timer counts down and resets after each round.</a:t>
            </a:r>
          </a:p>
          <a:p>
            <a:r>
              <a:rPr lang="en-US"/>
              <a:t/>
            </a:r>
            <a:br>
              <a:rPr lang="en-US"/>
            </a:br>
            <a:endParaRPr lang="en-US"/>
          </a:p>
          <a:p>
            <a:pPr marL="171450" indent="-171450">
              <a:buFont typeface="Wingdings" pitchFamily="2" charset="2"/>
              <a:buChar char="§"/>
            </a:pPr>
            <a:endParaRPr lang="en-US" sz="120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20</a:t>
            </a:fld>
            <a:endParaRPr lang="en-US" altLang="zh-CN"/>
          </a:p>
        </p:txBody>
      </p:sp>
      <p:sp>
        <p:nvSpPr>
          <p:cNvPr id="7" name="Hexagon 6"/>
          <p:cNvSpPr/>
          <p:nvPr/>
        </p:nvSpPr>
        <p:spPr>
          <a:xfrm>
            <a:off x="89515" y="4223888"/>
            <a:ext cx="1060704" cy="914400"/>
          </a:xfrm>
          <a:prstGeom prst="hexagon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Hexagon 7"/>
          <p:cNvSpPr/>
          <p:nvPr/>
        </p:nvSpPr>
        <p:spPr>
          <a:xfrm>
            <a:off x="87590" y="5303520"/>
            <a:ext cx="1060704" cy="914400"/>
          </a:xfrm>
          <a:prstGeom prst="hexagon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Hexagon 8"/>
          <p:cNvSpPr/>
          <p:nvPr/>
        </p:nvSpPr>
        <p:spPr>
          <a:xfrm>
            <a:off x="1150219" y="4706755"/>
            <a:ext cx="1060704" cy="914400"/>
          </a:xfrm>
          <a:prstGeom prst="hexag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719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221380" y="192505"/>
            <a:ext cx="8556859" cy="5967663"/>
          </a:xfrm>
        </p:spPr>
        <p:txBody>
          <a:bodyPr/>
          <a:lstStyle/>
          <a:p>
            <a:r>
              <a:rPr lang="en-US" sz="1600" b="1"/>
              <a:t>Expected Outputs</a:t>
            </a:r>
          </a:p>
          <a:p>
            <a:r>
              <a:rPr lang="en-US" sz="1600" b="1"/>
              <a:t>Timer Countdown</a:t>
            </a:r>
            <a:endParaRPr lang="en-US" sz="1600"/>
          </a:p>
          <a:p>
            <a:pPr lvl="1"/>
            <a:r>
              <a:rPr lang="en-US" sz="1600" b="1"/>
              <a:t>Input</a:t>
            </a:r>
            <a:r>
              <a:rPr lang="en-US" sz="1600"/>
              <a:t>: Timer starts at 60s.</a:t>
            </a:r>
          </a:p>
          <a:p>
            <a:pPr lvl="1"/>
            <a:r>
              <a:rPr lang="en-US" sz="1600" b="1"/>
              <a:t>Output</a:t>
            </a:r>
            <a:r>
              <a:rPr lang="en-US" sz="1600"/>
              <a:t>: Decreases by 1 second per 30 frames. "Time's up!" after 60s.</a:t>
            </a:r>
          </a:p>
          <a:p>
            <a:r>
              <a:rPr lang="en-US" sz="1600" b="1"/>
              <a:t>Backspace Functionality</a:t>
            </a:r>
            <a:endParaRPr lang="en-US" sz="1600"/>
          </a:p>
          <a:p>
            <a:pPr lvl="1"/>
            <a:r>
              <a:rPr lang="en-US" sz="1600" b="1"/>
              <a:t>Input</a:t>
            </a:r>
            <a:r>
              <a:rPr lang="en-US" sz="1600"/>
              <a:t>: "hell" (backspace).</a:t>
            </a:r>
          </a:p>
          <a:p>
            <a:pPr lvl="1"/>
            <a:r>
              <a:rPr lang="en-US" sz="1600" b="1"/>
              <a:t>Output</a:t>
            </a:r>
            <a:r>
              <a:rPr lang="en-US" sz="1600"/>
              <a:t>: Text updates to "hel."</a:t>
            </a:r>
          </a:p>
          <a:p>
            <a:r>
              <a:rPr lang="en-US" sz="1600" b="1"/>
              <a:t>Game Reset After Time's Up</a:t>
            </a:r>
            <a:endParaRPr lang="en-US" sz="1600"/>
          </a:p>
          <a:p>
            <a:pPr lvl="1"/>
            <a:r>
              <a:rPr lang="en-US" sz="1600" b="1"/>
              <a:t>Input</a:t>
            </a:r>
            <a:r>
              <a:rPr lang="en-US" sz="1600"/>
              <a:t>: Timer runs out.</a:t>
            </a:r>
          </a:p>
          <a:p>
            <a:pPr lvl="1"/>
            <a:r>
              <a:rPr lang="en-US" sz="1600" b="1"/>
              <a:t>Output</a:t>
            </a:r>
            <a:r>
              <a:rPr lang="en-US" sz="1600"/>
              <a:t>: New word, input reset, timer restarts at 60s.</a:t>
            </a:r>
          </a:p>
          <a:p>
            <a:r>
              <a:rPr lang="en-US" sz="1600" b="1"/>
              <a:t>Sample Input &amp; Output</a:t>
            </a:r>
          </a:p>
          <a:p>
            <a:r>
              <a:rPr lang="en-US" sz="1600" b="1"/>
              <a:t>Input</a:t>
            </a:r>
            <a:r>
              <a:rPr lang="en-US" sz="1600"/>
              <a:t>:</a:t>
            </a:r>
          </a:p>
          <a:p>
            <a:pPr lvl="1"/>
            <a:r>
              <a:rPr lang="en-US" sz="1600"/>
              <a:t>Scrambled: "pale"</a:t>
            </a:r>
          </a:p>
          <a:p>
            <a:pPr lvl="1"/>
            <a:r>
              <a:rPr lang="en-US" sz="1600"/>
              <a:t>Guess: "leap"</a:t>
            </a:r>
          </a:p>
          <a:p>
            <a:pPr lvl="1"/>
            <a:r>
              <a:rPr lang="en-US" sz="1600"/>
              <a:t>Hint: "Starts with 'l' and ends with 'p'"</a:t>
            </a:r>
          </a:p>
          <a:p>
            <a:r>
              <a:rPr lang="en-US" sz="1600" b="1"/>
              <a:t>Output</a:t>
            </a:r>
            <a:r>
              <a:rPr lang="en-US" sz="1600"/>
              <a:t>:</a:t>
            </a:r>
          </a:p>
          <a:p>
            <a:pPr lvl="1"/>
            <a:r>
              <a:rPr lang="en-US" sz="1600"/>
              <a:t>Correct: "Correct! Score: 1"</a:t>
            </a:r>
          </a:p>
          <a:p>
            <a:pPr lvl="1"/>
            <a:r>
              <a:rPr lang="en-US" sz="1600"/>
              <a:t>Incorrect: "Wrong! Correct word: 'pale'. Score unchanged."</a:t>
            </a:r>
          </a:p>
          <a:p>
            <a:pPr lvl="1"/>
            <a:r>
              <a:rPr lang="en-US" sz="1600"/>
              <a:t>Timer: "Time left: 59s."</a:t>
            </a:r>
          </a:p>
          <a:p>
            <a:endParaRPr lang="en-US" sz="160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21</a:t>
            </a:fld>
            <a:endParaRPr lang="en-US" altLang="zh-CN"/>
          </a:p>
        </p:txBody>
      </p:sp>
      <p:pic>
        <p:nvPicPr>
          <p:cNvPr id="7" name="Picture Placeholder 31">
            <a:extLst>
              <a:ext uri="{FF2B5EF4-FFF2-40B4-BE49-F238E27FC236}">
                <a16:creationId xmlns="" xmlns:a16="http://schemas.microsoft.com/office/drawing/2014/main" id="{6037332D-8714-C147-6E64-3654D8C578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10551824" y="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8" name="Hexagon 7"/>
          <p:cNvSpPr/>
          <p:nvPr/>
        </p:nvSpPr>
        <p:spPr>
          <a:xfrm rot="5400000">
            <a:off x="9062185" y="1614640"/>
            <a:ext cx="2541070" cy="2286000"/>
          </a:xfrm>
          <a:prstGeom prst="hexagon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Hexagon 8"/>
          <p:cNvSpPr/>
          <p:nvPr/>
        </p:nvSpPr>
        <p:spPr>
          <a:xfrm rot="5400000">
            <a:off x="9435294" y="567892"/>
            <a:ext cx="1060704" cy="914400"/>
          </a:xfrm>
          <a:prstGeom prst="hexagon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1694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394635" y="504158"/>
            <a:ext cx="11223057" cy="5544151"/>
          </a:xfrm>
        </p:spPr>
        <p:txBody>
          <a:bodyPr/>
          <a:lstStyle/>
          <a:p>
            <a:r>
              <a:rPr lang="en-US" sz="1800" b="1"/>
              <a:t>Testing Screenshots</a:t>
            </a:r>
          </a:p>
          <a:p>
            <a:r>
              <a:rPr lang="en-US" sz="1800" b="1"/>
              <a:t>Game Start</a:t>
            </a:r>
            <a:r>
              <a:rPr lang="en-US" sz="1800"/>
              <a:t>: Show initial screen with scrambled word, hint, and timer.</a:t>
            </a:r>
          </a:p>
          <a:p>
            <a:r>
              <a:rPr lang="en-US" sz="1800" b="1"/>
              <a:t>Correct Guess</a:t>
            </a:r>
            <a:r>
              <a:rPr lang="en-US" sz="1800"/>
              <a:t>: Show updated score after a correct guess.</a:t>
            </a:r>
          </a:p>
          <a:p>
            <a:r>
              <a:rPr lang="en-US" sz="1800" b="1"/>
              <a:t>Incorrect Guess</a:t>
            </a:r>
            <a:r>
              <a:rPr lang="en-US" sz="1800"/>
              <a:t>: Show correct word and message after an incorrect guess.</a:t>
            </a:r>
          </a:p>
          <a:p>
            <a:r>
              <a:rPr lang="en-US" sz="1800" b="1"/>
              <a:t>Game Over / Time's Up</a:t>
            </a:r>
            <a:r>
              <a:rPr lang="en-US" sz="1800"/>
              <a:t>: Display message with correct word when timer runs out.</a:t>
            </a:r>
          </a:p>
          <a:p>
            <a:r>
              <a:rPr lang="en-US" sz="1800" b="1"/>
              <a:t>Performance Testing</a:t>
            </a:r>
          </a:p>
          <a:p>
            <a:r>
              <a:rPr lang="en-US" sz="1800"/>
              <a:t>Ensure consistent 30 FPS and no lag during transitions. Use pygame.time.get_ticks() to measure frame time.</a:t>
            </a:r>
          </a:p>
          <a:p>
            <a:r>
              <a:rPr lang="en-US" sz="1800" b="1"/>
              <a:t>Edge Cases</a:t>
            </a:r>
          </a:p>
          <a:p>
            <a:r>
              <a:rPr lang="en-US" sz="1800"/>
              <a:t>Handle empty word list (ensure only 5-letter words).</a:t>
            </a:r>
          </a:p>
          <a:p>
            <a:r>
              <a:rPr lang="en-US" sz="1800"/>
              <a:t>Handle empty user input and pressing enter.</a:t>
            </a:r>
          </a:p>
          <a:p>
            <a:r>
              <a:rPr lang="en-US" sz="1800"/>
              <a:t>Proper reset of word, input, and timer when time hits zero.</a:t>
            </a:r>
          </a:p>
          <a:p>
            <a:r>
              <a:rPr lang="en-US" sz="1800"/>
              <a:t/>
            </a:r>
            <a:br>
              <a:rPr lang="en-US" sz="1800"/>
            </a:br>
            <a:endParaRPr lang="en-US" sz="1800"/>
          </a:p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22</a:t>
            </a:fld>
            <a:endParaRPr lang="en-US" altLang="zh-CN"/>
          </a:p>
        </p:txBody>
      </p:sp>
      <p:sp>
        <p:nvSpPr>
          <p:cNvPr id="7" name="Hexagon 6"/>
          <p:cNvSpPr/>
          <p:nvPr/>
        </p:nvSpPr>
        <p:spPr>
          <a:xfrm rot="5400000">
            <a:off x="9630075" y="3780324"/>
            <a:ext cx="2541070" cy="2286000"/>
          </a:xfrm>
          <a:prstGeom prst="hexagon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Placeholder 31">
            <a:extLst>
              <a:ext uri="{FF2B5EF4-FFF2-40B4-BE49-F238E27FC236}">
                <a16:creationId xmlns="" xmlns:a16="http://schemas.microsoft.com/office/drawing/2014/main" id="{6037332D-8714-C147-6E64-3654D8C578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8039630" y="4251489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9" name="Hexagon 8"/>
          <p:cNvSpPr/>
          <p:nvPr/>
        </p:nvSpPr>
        <p:spPr>
          <a:xfrm rot="5400000">
            <a:off x="9148235" y="5799220"/>
            <a:ext cx="1060704" cy="914400"/>
          </a:xfrm>
          <a:prstGeom prst="hexagon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92160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23</a:t>
            </a:fld>
            <a:endParaRPr lang="en-US" altLang="zh-C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70534" y="1078029"/>
            <a:ext cx="9961977" cy="5101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529389" y="1078029"/>
            <a:ext cx="0" cy="19539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21895" y="1078029"/>
            <a:ext cx="0" cy="15111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943276" y="1078029"/>
            <a:ext cx="0" cy="9769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1835864" y="4494997"/>
            <a:ext cx="0" cy="16844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1625714" y="4764505"/>
            <a:ext cx="0" cy="14149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1423584" y="5471962"/>
            <a:ext cx="0" cy="7074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3" name="5-Point Star 2062"/>
          <p:cNvSpPr/>
          <p:nvPr/>
        </p:nvSpPr>
        <p:spPr>
          <a:xfrm flipH="1" flipV="1">
            <a:off x="401852" y="3137835"/>
            <a:ext cx="320042" cy="19250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5-Point Star 48"/>
          <p:cNvSpPr/>
          <p:nvPr/>
        </p:nvSpPr>
        <p:spPr>
          <a:xfrm flipH="1" flipV="1">
            <a:off x="561874" y="2589195"/>
            <a:ext cx="320042" cy="19250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5-Point Star 50"/>
          <p:cNvSpPr/>
          <p:nvPr/>
        </p:nvSpPr>
        <p:spPr>
          <a:xfrm flipH="1" flipV="1">
            <a:off x="783255" y="2088681"/>
            <a:ext cx="320042" cy="19250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66" name="Flowchart: Connector 2065"/>
          <p:cNvSpPr/>
          <p:nvPr/>
        </p:nvSpPr>
        <p:spPr>
          <a:xfrm flipV="1">
            <a:off x="11585209" y="4616657"/>
            <a:ext cx="81010" cy="1200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Flowchart: Connector 54"/>
          <p:cNvSpPr/>
          <p:nvPr/>
        </p:nvSpPr>
        <p:spPr>
          <a:xfrm flipV="1">
            <a:off x="11795359" y="4297419"/>
            <a:ext cx="81010" cy="1200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Flowchart: Connector 55"/>
          <p:cNvSpPr/>
          <p:nvPr/>
        </p:nvSpPr>
        <p:spPr>
          <a:xfrm flipV="1">
            <a:off x="11400726" y="5204710"/>
            <a:ext cx="81010" cy="12001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074" name="Straight Connector 2073"/>
          <p:cNvCxnSpPr/>
          <p:nvPr/>
        </p:nvCxnSpPr>
        <p:spPr>
          <a:xfrm>
            <a:off x="487280" y="1087654"/>
            <a:ext cx="7832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86414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24</a:t>
            </a:fld>
            <a:endParaRPr lang="en-US" altLang="zh-C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654518"/>
            <a:ext cx="5996539" cy="5457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98669" y="731521"/>
            <a:ext cx="5794410" cy="5303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020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4EFA9173-F892-5C7D-99AF-4C5FFB15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781051"/>
            <a:ext cx="7296150" cy="781049"/>
          </a:xfrm>
        </p:spPr>
        <p:txBody>
          <a:bodyPr/>
          <a:lstStyle/>
          <a:p>
            <a:r>
              <a:rPr lang="en-IN" sz="3200" b="0">
                <a:latin typeface="Arial Black" pitchFamily="34" charset="0"/>
              </a:rPr>
              <a:t>CONCLUSION</a:t>
            </a:r>
            <a:endParaRPr lang="en-US" sz="3200">
              <a:latin typeface="Arial Black" pitchFamily="34" charset="0"/>
            </a:endParaRPr>
          </a:p>
        </p:txBody>
      </p:sp>
      <p:sp>
        <p:nvSpPr>
          <p:cNvPr id="29" name="Text Placeholder 28">
            <a:extLst>
              <a:ext uri="{FF2B5EF4-FFF2-40B4-BE49-F238E27FC236}">
                <a16:creationId xmlns="" xmlns:a16="http://schemas.microsoft.com/office/drawing/2014/main" id="{52FD53DB-CD39-2575-F8BA-63488E8109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66700" y="1828801"/>
            <a:ext cx="6237565" cy="4225892"/>
          </a:xfrm>
        </p:spPr>
        <p:txBody>
          <a:bodyPr/>
          <a:lstStyle/>
          <a:p>
            <a:endParaRPr lang="en-US" dirty="0"/>
          </a:p>
          <a:p>
            <a:r>
              <a:rPr lang="en-US" sz="2000" dirty="0"/>
              <a:t>The Puzzle Words Unscramble Game provides a fun and educational experience with features like word scrambling, a hint system, a countdown timer, and scoring. Players unscramble words within a time limit, with hints offering support while keeping the challenge. The scoring system motivates improvement, and the user-friendly interface ensures smooth gameplay. Overall, it effectively enhances vocabulary skills in an enjoyable way.</a:t>
            </a:r>
          </a:p>
          <a:p>
            <a:endParaRPr lang="en-US" sz="2000" dirty="0"/>
          </a:p>
          <a:p>
            <a:endParaRPr lang="en-US" sz="1800" dirty="0"/>
          </a:p>
        </p:txBody>
      </p:sp>
      <p:pic>
        <p:nvPicPr>
          <p:cNvPr id="39" name="Picture Placeholder 31">
            <a:extLst>
              <a:ext uri="{FF2B5EF4-FFF2-40B4-BE49-F238E27FC236}">
                <a16:creationId xmlns="" xmlns:a16="http://schemas.microsoft.com/office/drawing/2014/main" id="{6037332D-8714-C147-6E64-3654D8C578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345239" y="3000797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E531165-F745-171F-F6EC-07FDD4E3E06C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2F30A6A-65C9-04FE-77CF-C95CC406DBDB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25</a:t>
            </a:fld>
            <a:endParaRPr lang="en-US" altLang="zh-CN"/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4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0" r="16980"/>
          <a:stretch>
            <a:fillRect/>
          </a:stretch>
        </p:blipFill>
        <p:spPr>
          <a:xfrm>
            <a:off x="7943127" y="250012"/>
            <a:ext cx="4248873" cy="4731130"/>
          </a:xfrm>
        </p:spPr>
      </p:pic>
    </p:spTree>
    <p:extLst>
      <p:ext uri="{BB962C8B-B14F-4D97-AF65-F5344CB8AC3E}">
        <p14:creationId xmlns:p14="http://schemas.microsoft.com/office/powerpoint/2010/main" val="41575333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785" y="427972"/>
            <a:ext cx="3994173" cy="2277580"/>
          </a:xfrm>
        </p:spPr>
        <p:txBody>
          <a:bodyPr/>
          <a:lstStyle/>
          <a:p>
            <a:r>
              <a:rPr lang="en-US" sz="3600">
                <a:latin typeface="Arial Black" pitchFamily="34" charset="0"/>
                <a:cs typeface="Arial" pitchFamily="34" charset="0"/>
              </a:rPr>
              <a:t>Future Scope for the Word Unscramble Game</a:t>
            </a:r>
            <a:br>
              <a:rPr lang="en-US" sz="3600">
                <a:latin typeface="Arial Black" pitchFamily="34" charset="0"/>
                <a:cs typeface="Arial" pitchFamily="34" charset="0"/>
              </a:rPr>
            </a:br>
            <a:endParaRPr lang="en-US" sz="3600">
              <a:latin typeface="Arial Black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D96C503-BABC-632E-06CA-12C8474920EB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26</a:t>
            </a:fld>
            <a:endParaRPr lang="en-US" altLang="zh-CN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4171950" y="876299"/>
            <a:ext cx="7696000" cy="5168365"/>
          </a:xfrm>
        </p:spPr>
        <p:txBody>
          <a:bodyPr/>
          <a:lstStyle/>
          <a:p>
            <a:r>
              <a:rPr lang="en-US" sz="2000" b="1"/>
              <a:t>Multiplayer Mode</a:t>
            </a:r>
            <a:r>
              <a:rPr lang="en-US" sz="2000"/>
              <a:t>: Turn-based or cooperative gameplay.</a:t>
            </a:r>
          </a:p>
          <a:p>
            <a:r>
              <a:rPr lang="en-US" sz="2000" b="1"/>
              <a:t>Difficulty Levels</a:t>
            </a:r>
            <a:r>
              <a:rPr lang="en-US" sz="2000"/>
              <a:t>: Easy, medium, and hard modes.</a:t>
            </a:r>
          </a:p>
          <a:p>
            <a:r>
              <a:rPr lang="en-US" sz="2000" b="1"/>
              <a:t>Word Categories</a:t>
            </a:r>
            <a:r>
              <a:rPr lang="en-US" sz="2000"/>
              <a:t>: Choose themes like animals or food.</a:t>
            </a:r>
          </a:p>
          <a:p>
            <a:r>
              <a:rPr lang="en-US" sz="2000" b="1"/>
              <a:t>Enhanced Hints</a:t>
            </a:r>
            <a:r>
              <a:rPr lang="en-US" sz="2000"/>
              <a:t>: Definitions, synonyms, or partial reveals.</a:t>
            </a:r>
          </a:p>
          <a:p>
            <a:r>
              <a:rPr lang="en-US" sz="2000" b="1"/>
              <a:t>Player Challenges</a:t>
            </a:r>
            <a:r>
              <a:rPr lang="en-US" sz="2000"/>
              <a:t>: Scramble words for the computer.</a:t>
            </a:r>
          </a:p>
          <a:p>
            <a:r>
              <a:rPr lang="en-US" sz="2000" b="1"/>
              <a:t>Power-Ups</a:t>
            </a:r>
            <a:r>
              <a:rPr lang="en-US" sz="2000"/>
              <a:t>: Add time or reveal letters; penalties for wrong guesses.</a:t>
            </a:r>
          </a:p>
          <a:p>
            <a:r>
              <a:rPr lang="en-US" sz="2000" b="1"/>
              <a:t>Leaderboards</a:t>
            </a:r>
            <a:r>
              <a:rPr lang="en-US" sz="2000"/>
              <a:t>: Track scores and achievements.</a:t>
            </a:r>
          </a:p>
          <a:p>
            <a:r>
              <a:rPr lang="en-US" sz="2000" b="1"/>
              <a:t>Sound &amp; Music</a:t>
            </a:r>
            <a:r>
              <a:rPr lang="en-US" sz="2000"/>
              <a:t>: Add effects and background tracks.</a:t>
            </a:r>
          </a:p>
          <a:p>
            <a:r>
              <a:rPr lang="en-US" sz="2000" b="1"/>
              <a:t>Mobile Version</a:t>
            </a:r>
            <a:r>
              <a:rPr lang="en-US" sz="2000"/>
              <a:t>: Broaden access to mobile platforms.</a:t>
            </a:r>
          </a:p>
          <a:p>
            <a:r>
              <a:rPr lang="en-US" sz="2000" b="1"/>
              <a:t>Accessibility</a:t>
            </a:r>
            <a:r>
              <a:rPr lang="en-US" sz="2000"/>
              <a:t>: Text-to-speech and customizable features.</a:t>
            </a:r>
          </a:p>
          <a:p>
            <a:r>
              <a:rPr lang="en-US" sz="2000" b="1"/>
              <a:t>Adaptive AI</a:t>
            </a:r>
            <a:r>
              <a:rPr lang="en-US" sz="2000"/>
              <a:t>: Adjusts difficulty dynamically.</a:t>
            </a:r>
          </a:p>
          <a:p>
            <a:r>
              <a:rPr lang="en-US" sz="2000" b="1"/>
              <a:t>Educational Features</a:t>
            </a:r>
            <a:r>
              <a:rPr lang="en-US" sz="2000"/>
              <a:t>: Teach word meanings and synonyms.</a:t>
            </a:r>
          </a:p>
          <a:p>
            <a:r>
              <a:rPr lang="en-US" sz="2000" b="1"/>
              <a:t>Bonus Modes</a:t>
            </a:r>
            <a:r>
              <a:rPr lang="en-US" sz="2000"/>
              <a:t>: Speed rounds or reverse unscrambling.</a:t>
            </a:r>
            <a:br>
              <a:rPr lang="en-US" sz="2000"/>
            </a:br>
            <a:endParaRPr lang="en-US" sz="2000"/>
          </a:p>
          <a:p>
            <a:endParaRPr lang="en-IN" sz="120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7270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02131" y="1183907"/>
            <a:ext cx="4360243" cy="2396691"/>
          </a:xfrm>
        </p:spPr>
        <p:txBody>
          <a:bodyPr/>
          <a:lstStyle/>
          <a:p>
            <a:r>
              <a:rPr lang="en-IN" sz="3600" b="0"/>
              <a:t> </a:t>
            </a:r>
            <a:r>
              <a:rPr lang="en-IN" sz="4000">
                <a:solidFill>
                  <a:schemeClr val="tx1"/>
                </a:solidFill>
                <a:latin typeface="Arial Black" pitchFamily="34" charset="0"/>
              </a:rPr>
              <a:t>References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27</a:t>
            </a:fld>
            <a:endParaRPr lang="en-US" altLang="zh-CN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34"/>
          </p:nvPr>
        </p:nvSpPr>
        <p:spPr>
          <a:xfrm>
            <a:off x="3994484" y="1722922"/>
            <a:ext cx="7786355" cy="4427053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sz="2000" b="1"/>
              <a:t>Pygame</a:t>
            </a:r>
            <a:r>
              <a:rPr lang="en-US" sz="2000"/>
              <a:t>: Used for creating the graphical user interface (GUI), managing screen rendering, handling fonts, processing user events like key presses, and running the main game loop to keep the game interactive.</a:t>
            </a:r>
          </a:p>
          <a:p>
            <a:pPr>
              <a:buFont typeface="Wingdings" pitchFamily="2" charset="2"/>
              <a:buChar char="Ø"/>
            </a:pPr>
            <a:r>
              <a:rPr lang="en-US" sz="2000" b="1"/>
              <a:t>NLTK</a:t>
            </a:r>
            <a:r>
              <a:rPr lang="en-US" sz="2000"/>
              <a:t>: Utilized to access an English word corpus (words.words()), ensuring a diverse and valid word list for generating puzzles.</a:t>
            </a:r>
          </a:p>
          <a:p>
            <a:pPr>
              <a:buFont typeface="Wingdings" pitchFamily="2" charset="2"/>
              <a:buChar char="Ø"/>
            </a:pPr>
            <a:r>
              <a:rPr lang="en-US" sz="2000" b="1"/>
              <a:t>Python Random Module</a:t>
            </a:r>
            <a:r>
              <a:rPr lang="en-US" sz="2000"/>
              <a:t>: Employs random.sample() to shuffle characters and scramble words dynamically for each round, maintaining game variety.</a:t>
            </a:r>
          </a:p>
          <a:p>
            <a:pPr>
              <a:buFont typeface="Wingdings" pitchFamily="2" charset="2"/>
              <a:buChar char="Ø"/>
            </a:pPr>
            <a:endParaRPr lang="en-US" sz="2000"/>
          </a:p>
          <a:p>
            <a:pPr>
              <a:buFont typeface="Wingdings" pitchFamily="2" charset="2"/>
              <a:buChar char="Ø"/>
            </a:pP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6227090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=""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663" y="1703537"/>
            <a:ext cx="6006164" cy="2435325"/>
          </a:xfrm>
        </p:spPr>
        <p:txBody>
          <a:bodyPr/>
          <a:lstStyle/>
          <a:p>
            <a:r>
              <a:rPr lang="en-US" sz="8800" spc="300">
                <a:latin typeface="Edwardian Script ITC" pitchFamily="66" charset="0"/>
              </a:rPr>
              <a:t>Thank you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4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9" r="8159"/>
          <a:stretch>
            <a:fillRect/>
          </a:stretch>
        </p:blipFill>
        <p:spPr/>
      </p:pic>
      <p:pic>
        <p:nvPicPr>
          <p:cNvPr id="9" name="Picture Placeholder 8"/>
          <p:cNvPicPr>
            <a:picLocks noGrp="1" noChangeAspect="1"/>
          </p:cNvPicPr>
          <p:nvPr>
            <p:ph type="pic" sz="quarter" idx="4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4" r="19704"/>
          <a:stretch>
            <a:fillRect/>
          </a:stretch>
        </p:blipFill>
        <p:spPr/>
      </p:pic>
      <p:pic>
        <p:nvPicPr>
          <p:cNvPr id="13" name="Picture Placeholder 12"/>
          <p:cNvPicPr>
            <a:picLocks noGrp="1" noChangeAspect="1"/>
          </p:cNvPicPr>
          <p:nvPr>
            <p:ph type="pic" sz="quarter" idx="5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35" r="11135"/>
          <a:stretch>
            <a:fillRect/>
          </a:stretch>
        </p:blipFill>
        <p:spPr/>
      </p:pic>
      <p:pic>
        <p:nvPicPr>
          <p:cNvPr id="17" name="Picture Placeholder 16"/>
          <p:cNvPicPr>
            <a:picLocks noGrp="1" noChangeAspect="1"/>
          </p:cNvPicPr>
          <p:nvPr>
            <p:ph type="pic" sz="quarter" idx="5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9" r="1206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EDF68942-A2B7-7DC2-AE03-89E0A1A9291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800952" y="1386039"/>
            <a:ext cx="4572000" cy="750770"/>
          </a:xfrm>
        </p:spPr>
        <p:txBody>
          <a:bodyPr/>
          <a:lstStyle/>
          <a:p>
            <a:endParaRPr lang="en-US">
              <a:latin typeface="Arial" pitchFamily="34" charset="0"/>
              <a:cs typeface="Arial" pitchFamily="34" charset="0"/>
            </a:endParaRPr>
          </a:p>
          <a:p>
            <a:endParaRPr lang="en-US">
              <a:latin typeface="Arial" pitchFamily="34" charset="0"/>
              <a:cs typeface="Arial" pitchFamily="34" charset="0"/>
            </a:endParaRPr>
          </a:p>
          <a:p>
            <a:r>
              <a:rPr lang="en-US">
                <a:latin typeface="Arial" pitchFamily="34" charset="0"/>
                <a:cs typeface="Arial" pitchFamily="34" charset="0"/>
              </a:rPr>
              <a:t>  Existing System</a:t>
            </a:r>
          </a:p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3F5A994-37D1-28D1-EFFE-4B19C95A188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810577" y="2040556"/>
            <a:ext cx="4429977" cy="4528195"/>
          </a:xfrm>
        </p:spPr>
        <p:txBody>
          <a:bodyPr/>
          <a:lstStyle/>
          <a:p>
            <a:pPr marL="171450" indent="-171450">
              <a:buFont typeface="Wingdings" pitchFamily="2" charset="2"/>
              <a:buChar char="Ø"/>
            </a:pPr>
            <a:r>
              <a:rPr lang="en-US">
                <a:latin typeface="Arial" pitchFamily="34" charset="0"/>
                <a:cs typeface="Arial" pitchFamily="34" charset="0"/>
              </a:rPr>
              <a:t>Simple Gameplay:</a:t>
            </a:r>
            <a:br>
              <a:rPr lang="en-US">
                <a:latin typeface="Arial" pitchFamily="34" charset="0"/>
                <a:cs typeface="Arial" pitchFamily="34" charset="0"/>
              </a:rPr>
            </a:br>
            <a:r>
              <a:rPr lang="en-US">
                <a:latin typeface="Arial" pitchFamily="34" charset="0"/>
                <a:cs typeface="Arial" pitchFamily="34" charset="0"/>
              </a:rPr>
              <a:t> Players unscramble 5-letter words within a  60-second limit, using hints to guide</a:t>
            </a:r>
          </a:p>
          <a:p>
            <a:r>
              <a:rPr lang="en-US">
                <a:latin typeface="Arial" pitchFamily="34" charset="0"/>
                <a:cs typeface="Arial" pitchFamily="34" charset="0"/>
              </a:rPr>
              <a:t>     guesses.</a:t>
            </a:r>
          </a:p>
          <a:p>
            <a:endParaRPr lang="en-US">
              <a:latin typeface="Arial" pitchFamily="34" charset="0"/>
              <a:cs typeface="Arial" pitchFamily="34" charset="0"/>
            </a:endParaRPr>
          </a:p>
          <a:p>
            <a:pPr marL="228600" indent="-228600">
              <a:buFont typeface="Wingdings" pitchFamily="2" charset="2"/>
              <a:buChar char="Ø"/>
            </a:pPr>
            <a:r>
              <a:rPr lang="en-US">
                <a:latin typeface="Arial" pitchFamily="34" charset="0"/>
                <a:cs typeface="Arial" pitchFamily="34" charset="0"/>
              </a:rPr>
              <a:t>Basic Scoring:</a:t>
            </a:r>
            <a:br>
              <a:rPr lang="en-US">
                <a:latin typeface="Arial" pitchFamily="34" charset="0"/>
                <a:cs typeface="Arial" pitchFamily="34" charset="0"/>
              </a:rPr>
            </a:br>
            <a:r>
              <a:rPr lang="en-US">
                <a:latin typeface="Arial" pitchFamily="34" charset="0"/>
                <a:cs typeface="Arial" pitchFamily="34" charset="0"/>
              </a:rPr>
              <a:t>A straightforward scoring system rewards one point per correct answer without bonuses or penalties.</a:t>
            </a:r>
          </a:p>
          <a:p>
            <a:endParaRPr lang="en-US">
              <a:latin typeface="Arial" pitchFamily="34" charset="0"/>
              <a:cs typeface="Arial" pitchFamily="34" charset="0"/>
            </a:endParaRPr>
          </a:p>
          <a:p>
            <a:pPr marL="228600" indent="-228600">
              <a:buFont typeface="Wingdings" pitchFamily="2" charset="2"/>
              <a:buChar char="Ø"/>
            </a:pPr>
            <a:r>
              <a:rPr lang="en-US">
                <a:latin typeface="Arial" pitchFamily="34" charset="0"/>
                <a:cs typeface="Arial" pitchFamily="34" charset="0"/>
              </a:rPr>
              <a:t>Minimal Interface:</a:t>
            </a:r>
            <a:br>
              <a:rPr lang="en-US">
                <a:latin typeface="Arial" pitchFamily="34" charset="0"/>
                <a:cs typeface="Arial" pitchFamily="34" charset="0"/>
              </a:rPr>
            </a:br>
            <a:r>
              <a:rPr lang="en-US">
                <a:latin typeface="Arial" pitchFamily="34" charset="0"/>
                <a:cs typeface="Arial" pitchFamily="34" charset="0"/>
              </a:rPr>
              <a:t>Features a color-coded display for words, scores, hints, and a countdown timer.</a:t>
            </a:r>
          </a:p>
          <a:p>
            <a:endParaRPr lang="en-US">
              <a:latin typeface="Arial" pitchFamily="34" charset="0"/>
              <a:cs typeface="Arial" pitchFamily="34" charset="0"/>
            </a:endParaRPr>
          </a:p>
          <a:p>
            <a:pPr marL="228600" indent="-228600">
              <a:buFont typeface="Wingdings" pitchFamily="2" charset="2"/>
              <a:buChar char="Ø"/>
            </a:pPr>
            <a:r>
              <a:rPr lang="en-US">
                <a:latin typeface="Arial" pitchFamily="34" charset="0"/>
                <a:cs typeface="Arial" pitchFamily="34" charset="0"/>
              </a:rPr>
              <a:t>Visual Design:</a:t>
            </a:r>
            <a:br>
              <a:rPr lang="en-US">
                <a:latin typeface="Arial" pitchFamily="34" charset="0"/>
                <a:cs typeface="Arial" pitchFamily="34" charset="0"/>
              </a:rPr>
            </a:br>
            <a:r>
              <a:rPr lang="en-US">
                <a:latin typeface="Arial" pitchFamily="34" charset="0"/>
                <a:cs typeface="Arial" pitchFamily="34" charset="0"/>
              </a:rPr>
              <a:t>Basic color-coded feedback is used to distinguish between elements like hints, score, and timer.</a:t>
            </a:r>
          </a:p>
          <a:p>
            <a:endParaRPr lang="en-IN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="" xmlns:a16="http://schemas.microsoft.com/office/drawing/2014/main" id="{D7510876-02EC-2270-64B3-A4885A0B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3714" y="336884"/>
            <a:ext cx="8614609" cy="644893"/>
          </a:xfrm>
        </p:spPr>
        <p:txBody>
          <a:bodyPr/>
          <a:lstStyle/>
          <a:p>
            <a:r>
              <a:rPr lang="en-US" sz="2400" b="0">
                <a:latin typeface="Arial Black" pitchFamily="34" charset="0"/>
              </a:rPr>
              <a:t>Existing system and Proposed system</a:t>
            </a:r>
            <a:endParaRPr lang="en-IN" sz="240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91FFECA9-B68B-9351-5A4B-1FD1970B071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7440328" y="1251283"/>
            <a:ext cx="4302493" cy="779647"/>
          </a:xfrm>
        </p:spPr>
        <p:txBody>
          <a:bodyPr/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Proposed System</a:t>
            </a:r>
          </a:p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6F5C0F4C-DFD1-6976-4EEB-0F84115AE76F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7719461" y="1973179"/>
            <a:ext cx="4046441" cy="3998413"/>
          </a:xfrm>
        </p:spPr>
        <p:txBody>
          <a:bodyPr/>
          <a:lstStyle/>
          <a:p>
            <a:pPr marL="171450" indent="-171450">
              <a:buFont typeface="Wingdings" pitchFamily="2" charset="2"/>
              <a:buChar char="Ø"/>
            </a:pPr>
            <a:r>
              <a:rPr lang="en-US">
                <a:latin typeface="Arial" pitchFamily="34" charset="0"/>
                <a:cs typeface="Arial" pitchFamily="34" charset="0"/>
              </a:rPr>
              <a:t>Enhanced Gameplay Mechanics:</a:t>
            </a:r>
            <a:br>
              <a:rPr lang="en-US">
                <a:latin typeface="Arial" pitchFamily="34" charset="0"/>
                <a:cs typeface="Arial" pitchFamily="34" charset="0"/>
              </a:rPr>
            </a:br>
            <a:r>
              <a:rPr lang="en-US">
                <a:latin typeface="Arial" pitchFamily="34" charset="0"/>
                <a:cs typeface="Arial" pitchFamily="34" charset="0"/>
              </a:rPr>
              <a:t>Adds difficulty levels, streak bonuses, and varying word lengths for more dynamic challenges.</a:t>
            </a:r>
          </a:p>
          <a:p>
            <a:endParaRPr lang="en-US">
              <a:latin typeface="Arial" pitchFamily="34" charset="0"/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US">
                <a:latin typeface="Arial" pitchFamily="34" charset="0"/>
                <a:cs typeface="Arial" pitchFamily="34" charset="0"/>
              </a:rPr>
              <a:t>Advanced Features:</a:t>
            </a:r>
            <a:br>
              <a:rPr lang="en-US">
                <a:latin typeface="Arial" pitchFamily="34" charset="0"/>
                <a:cs typeface="Arial" pitchFamily="34" charset="0"/>
              </a:rPr>
            </a:br>
            <a:r>
              <a:rPr lang="en-US">
                <a:latin typeface="Arial" pitchFamily="34" charset="0"/>
                <a:cs typeface="Arial" pitchFamily="34" charset="0"/>
              </a:rPr>
              <a:t>Introduces multiplayer mode, themed challenges, and a leaderboard for competitive engagement.</a:t>
            </a:r>
          </a:p>
          <a:p>
            <a:endParaRPr lang="en-US">
              <a:latin typeface="Arial" pitchFamily="34" charset="0"/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US">
                <a:latin typeface="Arial" pitchFamily="34" charset="0"/>
                <a:cs typeface="Arial" pitchFamily="34" charset="0"/>
              </a:rPr>
              <a:t>Improved Visuals and Feedback:</a:t>
            </a:r>
            <a:br>
              <a:rPr lang="en-US">
                <a:latin typeface="Arial" pitchFamily="34" charset="0"/>
                <a:cs typeface="Arial" pitchFamily="34" charset="0"/>
              </a:rPr>
            </a:br>
            <a:r>
              <a:rPr lang="en-US">
                <a:latin typeface="Arial" pitchFamily="34" charset="0"/>
                <a:cs typeface="Arial" pitchFamily="34" charset="0"/>
              </a:rPr>
              <a:t>Incorporates animations, thematic color schemes, and upgraded hint systems for better player immersion.</a:t>
            </a:r>
          </a:p>
          <a:p>
            <a:endParaRPr lang="en-US">
              <a:latin typeface="Arial" pitchFamily="34" charset="0"/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US">
                <a:latin typeface="Arial" pitchFamily="34" charset="0"/>
                <a:cs typeface="Arial" pitchFamily="34" charset="0"/>
              </a:rPr>
              <a:t>Upgraded Hints:</a:t>
            </a:r>
            <a:br>
              <a:rPr lang="en-US">
                <a:latin typeface="Arial" pitchFamily="34" charset="0"/>
                <a:cs typeface="Arial" pitchFamily="34" charset="0"/>
              </a:rPr>
            </a:br>
            <a:r>
              <a:rPr lang="en-US">
                <a:latin typeface="Arial" pitchFamily="34" charset="0"/>
                <a:cs typeface="Arial" pitchFamily="34" charset="0"/>
              </a:rPr>
              <a:t>Offers advanced hints like revealing more letters or word categories at a score cost.</a:t>
            </a:r>
          </a:p>
          <a:p>
            <a:pPr marL="171450" indent="-171450">
              <a:buFont typeface="Wingdings" pitchFamily="2" charset="2"/>
              <a:buChar char="Ø"/>
            </a:pPr>
            <a:endParaRPr lang="en-IN" sz="1200">
              <a:latin typeface="Arial" pitchFamily="34" charset="0"/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Ø"/>
            </a:pPr>
            <a:endParaRPr lang="en-IN" sz="120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9FFA9EC2-D14F-C2CF-CD6B-20813FB60FDD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80519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895C72F-D089-BAC2-579B-7770742D0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491614"/>
            <a:ext cx="5142104" cy="1897625"/>
          </a:xfrm>
        </p:spPr>
        <p:txBody>
          <a:bodyPr/>
          <a:lstStyle/>
          <a:p>
            <a:r>
              <a:rPr lang="en-US"/>
              <a:t>CONCEPT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FED165E-A347-794A-74E2-80761CFD64F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4632" y="1897626"/>
            <a:ext cx="4834620" cy="480797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0" i="1">
                <a:latin typeface="+mn-lt"/>
                <a:cs typeface="Arial"/>
              </a:rPr>
              <a:t>Game Concept</a:t>
            </a:r>
            <a:r>
              <a:rPr lang="en-US" sz="1600" b="0">
                <a:latin typeface="+mn-lt"/>
                <a:cs typeface="Arial"/>
              </a:rPr>
              <a:t>: </a:t>
            </a:r>
            <a:r>
              <a:rPr lang="en-US" sz="1600" b="0">
                <a:latin typeface="+mn-lt"/>
              </a:rPr>
              <a:t>Unscramble a 5-letter word within a time 	limit.</a:t>
            </a:r>
            <a:endParaRPr lang="en-US" sz="160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0">
                <a:latin typeface="+mn-lt"/>
              </a:rPr>
              <a:t> </a:t>
            </a:r>
            <a:r>
              <a:rPr lang="en-US" sz="1600" b="0" i="1">
                <a:latin typeface="+mn-lt"/>
                <a:cs typeface="Arial"/>
              </a:rPr>
              <a:t>Gameplay</a:t>
            </a:r>
            <a:r>
              <a:rPr lang="en-US" sz="1600" b="0">
                <a:latin typeface="+mn-lt"/>
                <a:cs typeface="Arial"/>
              </a:rPr>
              <a:t>: </a:t>
            </a:r>
            <a:r>
              <a:rPr lang="en-US" sz="1600" b="0">
                <a:latin typeface="+mn-lt"/>
              </a:rPr>
              <a:t>Scrambled Word: 5-letter word scrambled (e.g.,  "epalp" for "apple").</a:t>
            </a:r>
            <a:endParaRPr lang="en-US" sz="160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0" i="1">
                <a:latin typeface="+mn-lt"/>
              </a:rPr>
              <a:t>Hint</a:t>
            </a:r>
            <a:r>
              <a:rPr lang="en-US" sz="1600" b="0">
                <a:latin typeface="+mn-lt"/>
              </a:rPr>
              <a:t>: First and last letters provided.</a:t>
            </a:r>
            <a:endParaRPr lang="en-US" sz="160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0" i="1">
                <a:latin typeface="+mn-lt"/>
                <a:cs typeface="Arial"/>
              </a:rPr>
              <a:t>Timer</a:t>
            </a:r>
            <a:r>
              <a:rPr lang="en-US" sz="1600" b="0">
                <a:latin typeface="+mn-lt"/>
                <a:cs typeface="Arial"/>
              </a:rPr>
              <a:t>: </a:t>
            </a:r>
            <a:r>
              <a:rPr lang="en-US" sz="1600" b="0">
                <a:latin typeface="+mn-lt"/>
              </a:rPr>
              <a:t>60 seconds per round.</a:t>
            </a:r>
            <a:endParaRPr lang="en-US" sz="160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0" i="1">
                <a:latin typeface="+mn-lt"/>
                <a:cs typeface="Arial"/>
              </a:rPr>
              <a:t>Scoring</a:t>
            </a:r>
            <a:r>
              <a:rPr lang="en-US" sz="1600" b="0">
                <a:latin typeface="+mn-lt"/>
                <a:cs typeface="Arial"/>
              </a:rPr>
              <a:t>: </a:t>
            </a:r>
            <a:r>
              <a:rPr lang="en-US" sz="1600" b="0">
                <a:latin typeface="+mn-lt"/>
              </a:rPr>
              <a:t>1 point for each correct guess. If time runs out or guess is wrong, the correct word is shown.</a:t>
            </a:r>
            <a:endParaRPr lang="en-US" sz="160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0" i="1">
                <a:latin typeface="+mn-lt"/>
              </a:rPr>
              <a:t>Continuation</a:t>
            </a:r>
            <a:r>
              <a:rPr lang="en-US" sz="1600" b="0">
                <a:latin typeface="+mn-lt"/>
              </a:rPr>
              <a:t>: New words appear after each round for endless play and score improvement.</a:t>
            </a:r>
            <a:br>
              <a:rPr lang="en-US" sz="1600" b="0">
                <a:latin typeface="+mn-lt"/>
              </a:rPr>
            </a:br>
            <a:r>
              <a:rPr lang="en-US" sz="1600">
                <a:latin typeface="+mn-lt"/>
              </a:rPr>
              <a:t/>
            </a:r>
            <a:br>
              <a:rPr lang="en-US" sz="1600">
                <a:latin typeface="+mn-lt"/>
              </a:rPr>
            </a:b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3D3EE5A-E2A4-81B0-400E-F2BE094E37E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/>
          </a:p>
        </p:txBody>
      </p:sp>
      <p:pic>
        <p:nvPicPr>
          <p:cNvPr id="7" name="Picture Placeholder 17">
            <a:extLst>
              <a:ext uri="{FF2B5EF4-FFF2-40B4-BE49-F238E27FC236}">
                <a16:creationId xmlns="" xmlns:a16="http://schemas.microsoft.com/office/drawing/2014/main" id="{2C0501E3-302A-A854-F6F3-DF0F5DF2F58A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5" r="15435"/>
          <a:stretch>
            <a:fillRect/>
          </a:stretch>
        </p:blipFill>
        <p:spPr>
          <a:xfrm>
            <a:off x="5626737" y="0"/>
            <a:ext cx="6565264" cy="6983980"/>
          </a:xfrm>
        </p:spPr>
      </p:pic>
    </p:spTree>
    <p:extLst>
      <p:ext uri="{BB962C8B-B14F-4D97-AF65-F5344CB8AC3E}">
        <p14:creationId xmlns:p14="http://schemas.microsoft.com/office/powerpoint/2010/main" val="3545180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F603A9A-DF59-7275-C974-BF1EDE7B6A6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851897" y="432619"/>
            <a:ext cx="6145161" cy="755117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b="0">
                <a:latin typeface="Arial Rounded MT Bold"/>
                <a:cs typeface="Arial"/>
              </a:rPr>
              <a:t>Features</a:t>
            </a:r>
            <a:r>
              <a:rPr lang="en-US" sz="1800" b="0">
                <a:latin typeface="Arial"/>
                <a:cs typeface="Arial"/>
              </a:rPr>
              <a:t>: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   Simple interface, guess with "Enter."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   Timer for urgency, hints with first and last letters.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    Colorful design for key elements.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    Instant feedback on guesses.</a:t>
            </a:r>
            <a:endParaRPr lang="en-US" sz="180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b="0">
                <a:latin typeface="Arial Rounded MT Bold"/>
                <a:cs typeface="Arial"/>
              </a:rPr>
              <a:t>Objective: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Unscramble and guess as many words as possible within the time limit.</a:t>
            </a:r>
            <a:endParaRPr lang="en-US" sz="180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b="0">
                <a:latin typeface="Arial Rounded MT Bold"/>
                <a:cs typeface="Arial"/>
              </a:rPr>
              <a:t>Audience: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Casual game for all ages to improve word recall and problem-solving.</a:t>
            </a:r>
            <a:endParaRPr lang="en-US" sz="180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b="0">
                <a:latin typeface="Arial Rounded MT Bold"/>
                <a:cs typeface="Arial"/>
              </a:rPr>
              <a:t>Game Flow: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Start Screen: Intro before gameplay.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Gameplay: Guess scrambled word in 60 seconds.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Feedback: Correct or incorrect feedback.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Next Round: New word after each round.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/>
                <a:cs typeface="Arial"/>
              </a:rPr>
              <a:t>Exit: Game ends when closed.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endParaRPr lang="en-IN" sz="180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2C4203E-9E3D-F55B-C09D-1729CD25A47F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/>
          </a:p>
        </p:txBody>
      </p:sp>
      <p:pic>
        <p:nvPicPr>
          <p:cNvPr id="7" name="Picture Placeholder 12">
            <a:extLst>
              <a:ext uri="{FF2B5EF4-FFF2-40B4-BE49-F238E27FC236}">
                <a16:creationId xmlns="" xmlns:a16="http://schemas.microsoft.com/office/drawing/2014/main" id="{78181B1A-B6E7-7ADF-B5C1-700E542DA545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1" r="9711"/>
          <a:stretch>
            <a:fillRect/>
          </a:stretch>
        </p:blipFill>
        <p:spPr>
          <a:xfrm>
            <a:off x="0" y="336062"/>
            <a:ext cx="5181432" cy="6064420"/>
          </a:xfrm>
        </p:spPr>
      </p:pic>
    </p:spTree>
    <p:extLst>
      <p:ext uri="{BB962C8B-B14F-4D97-AF65-F5344CB8AC3E}">
        <p14:creationId xmlns:p14="http://schemas.microsoft.com/office/powerpoint/2010/main" val="1692830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613663CA-BA5A-41E7-1FBE-D38846DFE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7117" y="-119643"/>
            <a:ext cx="6400898" cy="6780998"/>
          </a:xfrm>
        </p:spPr>
        <p:txBody>
          <a:bodyPr/>
          <a:lstStyle/>
          <a:p>
            <a:pPr marL="342900" indent="-342900">
              <a:buFont typeface="Arial" pitchFamily="2" charset="2"/>
              <a:buChar char="•"/>
            </a:pPr>
            <a:r>
              <a:rPr lang="en-IN" sz="2000" b="0"/>
              <a:t> </a:t>
            </a:r>
            <a:r>
              <a:rPr lang="en-IN" sz="2000" b="0">
                <a:latin typeface="Arial Black" pitchFamily="34" charset="0"/>
              </a:rPr>
              <a:t/>
            </a:r>
            <a:br>
              <a:rPr lang="en-IN" sz="2000" b="0">
                <a:latin typeface="Arial Black" pitchFamily="34" charset="0"/>
              </a:rPr>
            </a:br>
            <a:r>
              <a:rPr lang="en-IN" sz="2000" b="0">
                <a:latin typeface="Arial Black" pitchFamily="34" charset="0"/>
              </a:rPr>
              <a:t/>
            </a:r>
            <a:br>
              <a:rPr lang="en-IN" sz="2000" b="0">
                <a:latin typeface="Arial Black" pitchFamily="34" charset="0"/>
              </a:rPr>
            </a:br>
            <a:r>
              <a:rPr lang="en-IN" sz="2000" b="0">
                <a:latin typeface="Arial Black" pitchFamily="34" charset="0"/>
              </a:rPr>
              <a:t/>
            </a:r>
            <a:br>
              <a:rPr lang="en-IN" sz="2000" b="0">
                <a:latin typeface="Arial Black" pitchFamily="34" charset="0"/>
              </a:rPr>
            </a:br>
            <a:r>
              <a:rPr lang="en-IN" sz="2000" b="0">
                <a:latin typeface="Arial Black" pitchFamily="34" charset="0"/>
              </a:rPr>
              <a:t/>
            </a:r>
            <a:br>
              <a:rPr lang="en-IN" sz="2000" b="0">
                <a:latin typeface="Arial Black" pitchFamily="34" charset="0"/>
              </a:rPr>
            </a:br>
            <a:r>
              <a:rPr lang="en-IN" sz="2000" b="0">
                <a:latin typeface="Arial Black" pitchFamily="34" charset="0"/>
              </a:rPr>
              <a:t/>
            </a:r>
            <a:br>
              <a:rPr lang="en-IN" sz="2000" b="0">
                <a:latin typeface="Arial Black" pitchFamily="34" charset="0"/>
              </a:rPr>
            </a:br>
            <a:r>
              <a:rPr lang="en-IN" sz="2000" b="0">
                <a:latin typeface="Arial Black" pitchFamily="34" charset="0"/>
              </a:rPr>
              <a:t>                                                                                                                               </a:t>
            </a:r>
            <a:r>
              <a:rPr lang="en-IN" sz="2800" b="0">
                <a:latin typeface="Arial Black" pitchFamily="34" charset="0"/>
              </a:rPr>
              <a:t>DESIGN</a:t>
            </a:r>
            <a:r>
              <a:rPr lang="en-IN" sz="2000" b="0">
                <a:latin typeface="Arial Black" pitchFamily="34" charset="0"/>
              </a:rPr>
              <a:t/>
            </a:r>
            <a:br>
              <a:rPr lang="en-IN" sz="2000" b="0">
                <a:latin typeface="Arial Black" pitchFamily="34" charset="0"/>
              </a:rPr>
            </a:br>
            <a:r>
              <a:rPr lang="en-IN" sz="2000" b="0">
                <a:latin typeface="Arial Black" pitchFamily="34" charset="0"/>
              </a:rPr>
              <a:t/>
            </a:r>
            <a:br>
              <a:rPr lang="en-IN" sz="2000" b="0">
                <a:latin typeface="Arial Black" pitchFamily="34" charset="0"/>
              </a:rPr>
            </a:br>
            <a:r>
              <a:rPr lang="en-US" sz="1800">
                <a:latin typeface="Arial" pitchFamily="34" charset="0"/>
                <a:cs typeface="Arial" pitchFamily="34" charset="0"/>
              </a:rPr>
              <a:t>Architecture Overview: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> The architecture of the Puzzle Words Unscramble game is modular, ensuring ease of development, maintenance, and scalability. It is divided into four major components:</a:t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2000">
                <a:latin typeface="Arial" pitchFamily="34" charset="0"/>
                <a:cs typeface="Arial" pitchFamily="34" charset="0"/>
              </a:rPr>
              <a:t>User Interface (UI):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>Displays scrambled word and challenge.</a:t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>Handles user input (guessing, submitting, backspace).</a:t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>Provides real-time feedback (correct/incorrect).</a:t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>Shows timer, score, and hints (first and last letters).</a:t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2000">
                <a:latin typeface="Arial" pitchFamily="34" charset="0"/>
                <a:cs typeface="Arial" pitchFamily="34" charset="0"/>
              </a:rPr>
              <a:t>Game Logic: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>Manages word scrambling, guessing, and validation.</a:t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2000">
                <a:latin typeface="Arial" pitchFamily="34" charset="0"/>
                <a:cs typeface="Arial" pitchFamily="34" charset="0"/>
              </a:rPr>
              <a:t>Data Management: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>Handles word lists, user data, and game state storage.</a:t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2000">
                <a:latin typeface="Arial" pitchFamily="34" charset="0"/>
                <a:cs typeface="Arial" pitchFamily="34" charset="0"/>
              </a:rPr>
              <a:t>Timer and Scoring System:</a:t>
            </a: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>Manages countdown timer and player scoring.</a:t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/>
            </a:r>
            <a:br>
              <a:rPr lang="en-US" sz="1800" b="0">
                <a:latin typeface="Arial" pitchFamily="34" charset="0"/>
                <a:cs typeface="Arial" pitchFamily="34" charset="0"/>
              </a:rPr>
            </a:br>
            <a:r>
              <a:rPr lang="en-US" sz="1800" b="0">
                <a:latin typeface="Arial" pitchFamily="34" charset="0"/>
                <a:cs typeface="Arial" pitchFamily="34" charset="0"/>
              </a:rPr>
              <a:t>Each component works together to create a seamless gaming experience.</a:t>
            </a:r>
            <a:r>
              <a:rPr lang="en-IN" sz="4000" b="0" spc="-300">
                <a:latin typeface="Arial Black" pitchFamily="34" charset="0"/>
              </a:rPr>
              <a:t/>
            </a:r>
            <a:br>
              <a:rPr lang="en-IN" sz="4000" b="0" spc="-300">
                <a:latin typeface="Arial Black" pitchFamily="34" charset="0"/>
              </a:rPr>
            </a:br>
            <a:endParaRPr lang="en-US" sz="1400" b="0">
              <a:latin typeface="Arial Black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31C7500-E032-DBB5-A780-8247E3B7367B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6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32955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79690" y="541175"/>
            <a:ext cx="5928852" cy="5990253"/>
          </a:xfrm>
        </p:spPr>
        <p:txBody>
          <a:bodyPr/>
          <a:lstStyle/>
          <a:p>
            <a:r>
              <a:rPr lang="en-US" sz="2400"/>
              <a:t>Game Logic:</a:t>
            </a:r>
            <a:r>
              <a:rPr lang="en-US" sz="2000" b="0"/>
              <a:t/>
            </a:r>
            <a:br>
              <a:rPr lang="en-US" sz="2000" b="0"/>
            </a:br>
            <a:r>
              <a:rPr lang="en-US" sz="2000" b="0"/>
              <a:t>Scrambles words and compares player guesses.</a:t>
            </a:r>
            <a:br>
              <a:rPr lang="en-US" sz="2000" b="0"/>
            </a:br>
            <a:r>
              <a:rPr lang="en-US" sz="2000" b="0"/>
              <a:t>Manages game flow, transitioning between rounds.</a:t>
            </a:r>
            <a:br>
              <a:rPr lang="en-US" sz="2000" b="0"/>
            </a:br>
            <a:r>
              <a:rPr lang="en-US" sz="2000" b="0"/>
              <a:t>Controls countdown timer and resets after each round.</a:t>
            </a:r>
            <a:br>
              <a:rPr lang="en-US" sz="2000" b="0"/>
            </a:br>
            <a:r>
              <a:rPr lang="en-US" sz="2000" b="0"/>
              <a:t/>
            </a:r>
            <a:br>
              <a:rPr lang="en-US" sz="2000" b="0"/>
            </a:br>
            <a:r>
              <a:rPr lang="en-US" sz="2400"/>
              <a:t>Data Management:</a:t>
            </a:r>
            <a:r>
              <a:rPr lang="en-US" sz="2000" b="0"/>
              <a:t/>
            </a:r>
            <a:br>
              <a:rPr lang="en-US" sz="2000" b="0"/>
            </a:br>
            <a:r>
              <a:rPr lang="en-US" sz="2000" b="0"/>
              <a:t>Manages word list, ensuring valid words are selected.</a:t>
            </a:r>
            <a:br>
              <a:rPr lang="en-US" sz="2000" b="0"/>
            </a:br>
            <a:r>
              <a:rPr lang="en-US" sz="2000" b="0"/>
              <a:t>Filters words based on length (e.g., five-letter words).</a:t>
            </a:r>
            <a:br>
              <a:rPr lang="en-US" sz="2000" b="0"/>
            </a:br>
            <a:r>
              <a:rPr lang="en-US" sz="2000" b="0"/>
              <a:t>Uses NLTK for random word selection, ensuring variety.</a:t>
            </a:r>
            <a:br>
              <a:rPr lang="en-US" sz="2000" b="0"/>
            </a:br>
            <a:r>
              <a:rPr lang="en-US" sz="2000" b="0"/>
              <a:t/>
            </a:r>
            <a:br>
              <a:rPr lang="en-US" sz="2000" b="0"/>
            </a:br>
            <a:r>
              <a:rPr lang="en-US" sz="2400"/>
              <a:t>Timer and Scoring System:</a:t>
            </a:r>
            <a:r>
              <a:rPr lang="en-US" sz="2000" b="0"/>
              <a:t/>
            </a:r>
            <a:br>
              <a:rPr lang="en-US" sz="2000" b="0"/>
            </a:br>
            <a:r>
              <a:rPr lang="en-US" sz="2000" b="0"/>
              <a:t>Tracks time (60 seconds per round) and resets after each round.</a:t>
            </a:r>
            <a:br>
              <a:rPr lang="en-US" sz="2000" b="0"/>
            </a:br>
            <a:r>
              <a:rPr lang="en-US" sz="2000" b="0"/>
              <a:t>Updates and displays player score based on correct guesses.</a:t>
            </a:r>
            <a:br>
              <a:rPr lang="en-US" sz="2000" b="0"/>
            </a:br>
            <a:r>
              <a:rPr lang="en-US" sz="2000" b="0"/>
              <a:t>Adjusts difficulty by modifying time or rounds.</a:t>
            </a:r>
            <a:r>
              <a:rPr lang="en-US"/>
              <a:t/>
            </a:r>
            <a:br>
              <a:rPr lang="en-US"/>
            </a:br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7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1079653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84" y="144379"/>
            <a:ext cx="11531065" cy="664143"/>
          </a:xfrm>
        </p:spPr>
        <p:txBody>
          <a:bodyPr/>
          <a:lstStyle/>
          <a:p>
            <a:r>
              <a:rPr lang="en-IN" sz="2800" b="0">
                <a:latin typeface="Arial Black" pitchFamily="34" charset="0"/>
              </a:rPr>
              <a:t>FLOW CHART</a:t>
            </a:r>
            <a:endParaRPr lang="en-IN" sz="2800">
              <a:latin typeface="Arial Black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8</a:t>
            </a:fld>
            <a:endParaRPr lang="en-US" altLang="zh-CN" noProof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200" y="2586038"/>
            <a:ext cx="4676775" cy="168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 Placeholder 2"/>
          <p:cNvSpPr>
            <a:spLocks noGrp="1"/>
          </p:cNvSpPr>
          <p:nvPr>
            <p:ph type="body" sz="quarter" idx="29"/>
          </p:nvPr>
        </p:nvSpPr>
        <p:spPr>
          <a:xfrm>
            <a:off x="6095999" y="3695015"/>
            <a:ext cx="4672693" cy="1688906"/>
          </a:xfrm>
        </p:spPr>
        <p:txBody>
          <a:bodyPr/>
          <a:lstStyle/>
          <a:p>
            <a:endParaRPr lang="en-IN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68" y="813408"/>
            <a:ext cx="11890808" cy="5599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95183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9</a:t>
            </a:fld>
            <a:endParaRPr lang="en-US" altLang="zh-CN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88" y="617375"/>
            <a:ext cx="11374016" cy="594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7807146"/>
      </p:ext>
    </p:extLst>
  </p:cSld>
  <p:clrMapOvr>
    <a:masterClrMapping/>
  </p:clrMapOvr>
</p:sld>
</file>

<file path=ppt/theme/theme1.xml><?xml version="1.0" encoding="utf-8"?>
<a:theme xmlns:a="http://schemas.openxmlformats.org/drawingml/2006/main" name="PPT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Hexagon Light Presentation_win32_v5" id="{045A9B2F-7300-4673-816B-F1EB3C673B2C}" vid="{27F8BD87-6984-44CA-8D4F-354B20CB0C1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4CFA8B0-C7B8-4655-A378-2962C04794D3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5515263-A3DE-4193-B6AA-5C449C9451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AD9BE2-6B3D-4616-B044-300A8177DEA5}">
  <ds:schemaRefs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230e9df3-be65-4c73-a93b-d1236ebd677e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71af3243-3dd4-4a8d-8c0d-dd76da1f02a5"/>
    <ds:schemaRef ds:uri="http://schemas.microsoft.com/sharepoint/v3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PPT</Template>
  <TotalTime>0</TotalTime>
  <Words>1669</Words>
  <Application>Microsoft Office PowerPoint</Application>
  <PresentationFormat>Custom</PresentationFormat>
  <Paragraphs>291</Paragraphs>
  <Slides>28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PPT</vt:lpstr>
      <vt:lpstr>Puzzle Words Unscramble Game</vt:lpstr>
      <vt:lpstr>Introduction</vt:lpstr>
      <vt:lpstr>Existing system and Proposed system</vt:lpstr>
      <vt:lpstr>CONCEPT</vt:lpstr>
      <vt:lpstr>PowerPoint Presentation</vt:lpstr>
      <vt:lpstr>                                                                                                                                     DESIGN  Architecture Overview:  The architecture of the Puzzle Words Unscramble game is modular, ensuring ease of development, maintenance, and scalability. It is divided into four major components:  User Interface (UI): Displays scrambled word and challenge. Handles user input (guessing, submitting, backspace). Provides real-time feedback (correct/incorrect). Shows timer, score, and hints (first and last letters).  Game Logic: Manages word scrambling, guessing, and validation.  Data Management: Handles word lists, user data, and game state storage.  Timer and Scoring System: Manages countdown timer and player scoring.  Each component works together to create a seamless gaming experience. </vt:lpstr>
      <vt:lpstr>Game Logic: Scrambles words and compares player guesses. Manages game flow, transitioning between rounds. Controls countdown timer and resets after each round.  Data Management: Manages word list, ensuring valid words are selected. Filters words based on length (e.g., five-letter words). Uses NLTK for random word selection, ensuring variety.  Timer and Scoring System: Tracks time (60 seconds per round) and resets after each round. Updates and displays player score based on correct guesses. Adjusts difficulty by modifying time or rounds. </vt:lpstr>
      <vt:lpstr>FLOW CHART</vt:lpstr>
      <vt:lpstr>PowerPoint Presentation</vt:lpstr>
      <vt:lpstr>Block Diagram</vt:lpstr>
      <vt:lpstr>USE CASE DIAGRAM</vt:lpstr>
      <vt:lpstr>USE CASE DIAGRAM</vt:lpstr>
      <vt:lpstr>DFD  DIAGRAM</vt:lpstr>
      <vt:lpstr>IMPLEMENTATION   MODULE-WISE     IMPLEMENTATION</vt:lpstr>
      <vt:lpstr>PowerPoint Presentation</vt:lpstr>
      <vt:lpstr>PowerPoint Presentation</vt:lpstr>
      <vt:lpstr>PUZZLE WORDS UNSCRAMBLE GAME CODE</vt:lpstr>
      <vt:lpstr>PowerPoint Presentation</vt:lpstr>
      <vt:lpstr>PACKAGES AND TOOLS USED</vt:lpstr>
      <vt:lpstr>TESTING </vt:lpstr>
      <vt:lpstr>PowerPoint Presentation</vt:lpstr>
      <vt:lpstr>PowerPoint Presentation</vt:lpstr>
      <vt:lpstr>PowerPoint Presentation</vt:lpstr>
      <vt:lpstr>PowerPoint Presentation</vt:lpstr>
      <vt:lpstr>CONCLUSION</vt:lpstr>
      <vt:lpstr>Future Scope for the Word Unscramble Game </vt:lpstr>
      <vt:lpstr> References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Puzzle Words Unscramble Game</dc:title>
  <dc:creator>User</dc:creator>
  <cp:lastModifiedBy>User</cp:lastModifiedBy>
  <cp:revision>2</cp:revision>
  <dcterms:created xsi:type="dcterms:W3CDTF">2024-11-27T16:48:53Z</dcterms:created>
  <dcterms:modified xsi:type="dcterms:W3CDTF">2024-12-06T10:15:29Z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